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1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2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3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4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5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6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7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8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9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20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22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23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24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25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26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29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3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31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32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33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notesSlides/notesSlide34.xml" ContentType="application/vnd.openxmlformats-officedocument.presentationml.notesSlid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notesSlides/notesSlide35.xml" ContentType="application/vnd.openxmlformats-officedocument.presentationml.notesSlide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36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37.xml" ContentType="application/vnd.openxmlformats-officedocument.presentationml.notesSlide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notesSlides/notesSlide38.xml" ContentType="application/vnd.openxmlformats-officedocument.presentationml.notesSlid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notesSlides/notesSlide39.xml" ContentType="application/vnd.openxmlformats-officedocument.presentationml.notesSlid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40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41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42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notesSlides/notesSlide45.xml" ContentType="application/vnd.openxmlformats-officedocument.presentationml.notesSlide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notesSlides/notesSlide46.xml" ContentType="application/vnd.openxmlformats-officedocument.presentationml.notesSlid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notesSlides/notesSlide47.xml" ContentType="application/vnd.openxmlformats-officedocument.presentationml.notesSlide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48.xml" ContentType="application/vnd.openxmlformats-officedocument.presentationml.notesSlid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notesSlides/notesSlide49.xml" ContentType="application/vnd.openxmlformats-officedocument.presentationml.notesSlid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notesSlides/notesSlide50.xml" ContentType="application/vnd.openxmlformats-officedocument.presentationml.notesSlide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notesSlides/notesSlide51.xml" ContentType="application/vnd.openxmlformats-officedocument.presentationml.notesSlid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notesSlides/notesSlide52.xml" ContentType="application/vnd.openxmlformats-officedocument.presentationml.notesSlide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53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notesSlides/notesSlide54.xml" ContentType="application/vnd.openxmlformats-officedocument.presentationml.notesSlide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55.xml" ContentType="application/vnd.openxmlformats-officedocument.presentationml.notesSlide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notesSlides/notesSlide56.xml" ContentType="application/vnd.openxmlformats-officedocument.presentationml.notesSlide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notesSlides/notesSlide57.xml" ContentType="application/vnd.openxmlformats-officedocument.presentationml.notesSlide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notesSlides/notesSlide58.xml" ContentType="application/vnd.openxmlformats-officedocument.presentationml.notesSlide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notesSlides/notesSlide59.xml" ContentType="application/vnd.openxmlformats-officedocument.presentationml.notesSlide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notesSlides/notesSlide6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8"/>
  </p:notesMasterIdLst>
  <p:handoutMasterIdLst>
    <p:handoutMasterId r:id="rId69"/>
  </p:handoutMasterIdLst>
  <p:sldIdLst>
    <p:sldId id="302" r:id="rId5"/>
    <p:sldId id="438" r:id="rId6"/>
    <p:sldId id="486" r:id="rId7"/>
    <p:sldId id="469" r:id="rId8"/>
    <p:sldId id="474" r:id="rId9"/>
    <p:sldId id="503" r:id="rId10"/>
    <p:sldId id="504" r:id="rId11"/>
    <p:sldId id="506" r:id="rId12"/>
    <p:sldId id="505" r:id="rId13"/>
    <p:sldId id="538" r:id="rId14"/>
    <p:sldId id="492" r:id="rId15"/>
    <p:sldId id="381" r:id="rId16"/>
    <p:sldId id="495" r:id="rId17"/>
    <p:sldId id="440" r:id="rId18"/>
    <p:sldId id="380" r:id="rId19"/>
    <p:sldId id="441" r:id="rId20"/>
    <p:sldId id="481" r:id="rId21"/>
    <p:sldId id="366" r:id="rId22"/>
    <p:sldId id="493" r:id="rId23"/>
    <p:sldId id="447" r:id="rId24"/>
    <p:sldId id="528" r:id="rId25"/>
    <p:sldId id="482" r:id="rId26"/>
    <p:sldId id="426" r:id="rId27"/>
    <p:sldId id="450" r:id="rId28"/>
    <p:sldId id="453" r:id="rId29"/>
    <p:sldId id="529" r:id="rId30"/>
    <p:sldId id="530" r:id="rId31"/>
    <p:sldId id="452" r:id="rId32"/>
    <p:sldId id="539" r:id="rId33"/>
    <p:sldId id="455" r:id="rId34"/>
    <p:sldId id="487" r:id="rId35"/>
    <p:sldId id="456" r:id="rId36"/>
    <p:sldId id="531" r:id="rId37"/>
    <p:sldId id="460" r:id="rId38"/>
    <p:sldId id="465" r:id="rId39"/>
    <p:sldId id="463" r:id="rId40"/>
    <p:sldId id="464" r:id="rId41"/>
    <p:sldId id="494" r:id="rId42"/>
    <p:sldId id="468" r:id="rId43"/>
    <p:sldId id="517" r:id="rId44"/>
    <p:sldId id="483" r:id="rId45"/>
    <p:sldId id="512" r:id="rId46"/>
    <p:sldId id="515" r:id="rId47"/>
    <p:sldId id="516" r:id="rId48"/>
    <p:sldId id="540" r:id="rId49"/>
    <p:sldId id="510" r:id="rId50"/>
    <p:sldId id="467" r:id="rId51"/>
    <p:sldId id="532" r:id="rId52"/>
    <p:sldId id="518" r:id="rId53"/>
    <p:sldId id="533" r:id="rId54"/>
    <p:sldId id="466" r:id="rId55"/>
    <p:sldId id="475" r:id="rId56"/>
    <p:sldId id="479" r:id="rId57"/>
    <p:sldId id="491" r:id="rId58"/>
    <p:sldId id="490" r:id="rId59"/>
    <p:sldId id="387" r:id="rId60"/>
    <p:sldId id="391" r:id="rId61"/>
    <p:sldId id="406" r:id="rId62"/>
    <p:sldId id="404" r:id="rId63"/>
    <p:sldId id="485" r:id="rId64"/>
    <p:sldId id="393" r:id="rId65"/>
    <p:sldId id="537" r:id="rId66"/>
    <p:sldId id="520" r:id="rId67"/>
  </p:sldIdLst>
  <p:sldSz cx="12192000" cy="6858000"/>
  <p:notesSz cx="7102475" cy="93884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0F2906-9D1F-D3C2-77D7-7C0B24CCB8F6}" name="Bruneau Manon" initials="BM" userId="S::bruneaum@grics.ca::744655ed-d075-48fa-8b7e-f8bf07e7b9c2" providerId="AD"/>
  <p188:author id="{79DDDA97-23DF-8DB0-02A5-AC6F70AFC4D1}" name="Guénette Anny-Claude" initials="AG" userId="S::guenetteac@grics.ca::a3c6b310-79c2-4b8c-8d35-9f337f3c8a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ECB"/>
    <a:srgbClr val="E3E4E5"/>
    <a:srgbClr val="3F4A52"/>
    <a:srgbClr val="ED7D31"/>
    <a:srgbClr val="F2A16A"/>
    <a:srgbClr val="FF6319"/>
    <a:srgbClr val="37424A"/>
    <a:srgbClr val="111828"/>
    <a:srgbClr val="FF8447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141" autoAdjust="0"/>
  </p:normalViewPr>
  <p:slideViewPr>
    <p:cSldViewPr snapToGrid="0">
      <p:cViewPr varScale="1">
        <p:scale>
          <a:sx n="86" d="100"/>
          <a:sy n="86" d="100"/>
        </p:scale>
        <p:origin x="151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75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énette Anny-Claude" userId="a3c6b310-79c2-4b8c-8d35-9f337f3c8a3c" providerId="ADAL" clId="{444931A1-BD7A-4296-8BB4-4BED577AAE99}"/>
    <pc:docChg chg="undo custSel addSld delSld modSld sldOrd">
      <pc:chgData name="Guénette Anny-Claude" userId="a3c6b310-79c2-4b8c-8d35-9f337f3c8a3c" providerId="ADAL" clId="{444931A1-BD7A-4296-8BB4-4BED577AAE99}" dt="2026-10-06T15:12:08.041" v="1342" actId="21"/>
      <pc:docMkLst>
        <pc:docMk/>
      </pc:docMkLst>
      <pc:sldChg chg="delSp modSp mod modNotesTx">
        <pc:chgData name="Guénette Anny-Claude" userId="a3c6b310-79c2-4b8c-8d35-9f337f3c8a3c" providerId="ADAL" clId="{444931A1-BD7A-4296-8BB4-4BED577AAE99}" dt="2026-10-06T15:12:08.041" v="1342" actId="21"/>
        <pc:sldMkLst>
          <pc:docMk/>
          <pc:sldMk cId="2934082175" sldId="302"/>
        </pc:sldMkLst>
        <pc:spChg chg="mod">
          <ac:chgData name="Guénette Anny-Claude" userId="a3c6b310-79c2-4b8c-8d35-9f337f3c8a3c" providerId="ADAL" clId="{444931A1-BD7A-4296-8BB4-4BED577AAE99}" dt="2026-10-06T15:12:04.869" v="1340" actId="20577"/>
          <ac:spMkLst>
            <pc:docMk/>
            <pc:sldMk cId="2934082175" sldId="302"/>
            <ac:spMk id="3" creationId="{171F7177-49DF-8178-DD1F-865D88C131AE}"/>
          </ac:spMkLst>
        </pc:spChg>
        <pc:picChg chg="del mod">
          <ac:chgData name="Guénette Anny-Claude" userId="a3c6b310-79c2-4b8c-8d35-9f337f3c8a3c" providerId="ADAL" clId="{444931A1-BD7A-4296-8BB4-4BED577AAE99}" dt="2026-10-06T15:12:08.041" v="1342" actId="21"/>
          <ac:picMkLst>
            <pc:docMk/>
            <pc:sldMk cId="2934082175" sldId="302"/>
            <ac:picMk id="4" creationId="{8F02F07A-3CBD-1998-9B96-4DDACE69422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96F5EC-D774-4879-ABA3-1727D990AEE1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r-CA"/>
        </a:p>
      </dgm:t>
    </dgm:pt>
    <dgm:pt modelId="{4964537E-5E5B-475A-9C8F-BD10FEB1699C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CA" sz="2800" b="1" dirty="0">
              <a:solidFill>
                <a:schemeClr val="tx1"/>
              </a:solidFill>
            </a:rPr>
            <a:t>1</a:t>
          </a:r>
        </a:p>
        <a:p>
          <a:r>
            <a:rPr lang="fr-CA" sz="2400" dirty="0"/>
            <a:t>Cahier du candidat</a:t>
          </a:r>
        </a:p>
      </dgm:t>
    </dgm:pt>
    <dgm:pt modelId="{6567E6B8-CC07-41D3-9AC2-F2E75CD45BB4}" type="parTrans" cxnId="{733C506D-A490-47EF-BB94-3E09CE07FA9B}">
      <dgm:prSet/>
      <dgm:spPr>
        <a:solidFill>
          <a:srgbClr val="F2A16A"/>
        </a:solidFill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01A543E5-47DE-49DC-8F8E-90E5D384EEE4}" type="sibTrans" cxnId="{733C506D-A490-47EF-BB94-3E09CE07FA9B}">
      <dgm:prSet/>
      <dgm:spPr/>
      <dgm:t>
        <a:bodyPr/>
        <a:lstStyle/>
        <a:p>
          <a:endParaRPr lang="fr-CA"/>
        </a:p>
      </dgm:t>
    </dgm:pt>
    <dgm:pt modelId="{0F5A327D-8C36-4409-9CEF-B6C683FB931E}">
      <dgm:prSet custT="1"/>
      <dgm:spPr>
        <a:solidFill>
          <a:schemeClr val="accent2"/>
        </a:solidFill>
      </dgm:spPr>
      <dgm:t>
        <a:bodyPr/>
        <a:lstStyle/>
        <a:p>
          <a:r>
            <a:rPr lang="fr-CA" sz="3200" dirty="0">
              <a:solidFill>
                <a:schemeClr val="tx1"/>
              </a:solidFill>
            </a:rPr>
            <a:t>Épreuve pratique</a:t>
          </a:r>
        </a:p>
      </dgm:t>
    </dgm:pt>
    <dgm:pt modelId="{A9CC334E-F5BF-45ED-B54E-8B1970458A5E}" type="parTrans" cxnId="{7E22C8DD-8111-49FA-9EDC-DEC12BDA93BB}">
      <dgm:prSet/>
      <dgm:spPr/>
      <dgm:t>
        <a:bodyPr/>
        <a:lstStyle/>
        <a:p>
          <a:endParaRPr lang="fr-CA"/>
        </a:p>
      </dgm:t>
    </dgm:pt>
    <dgm:pt modelId="{EEB6D06D-5E27-4B6B-B8DE-529784CFA819}" type="sibTrans" cxnId="{7E22C8DD-8111-49FA-9EDC-DEC12BDA93BB}">
      <dgm:prSet/>
      <dgm:spPr/>
      <dgm:t>
        <a:bodyPr/>
        <a:lstStyle/>
        <a:p>
          <a:endParaRPr lang="fr-CA"/>
        </a:p>
      </dgm:t>
    </dgm:pt>
    <dgm:pt modelId="{890172AE-3996-4498-8A53-26BAF3C807E4}">
      <dgm:prSet phldrT="[Texte]" custT="1"/>
      <dgm:spPr>
        <a:solidFill>
          <a:schemeClr val="accent2"/>
        </a:solidFill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4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Guide de l’examinateur </a:t>
          </a:r>
        </a:p>
      </dgm:t>
    </dgm:pt>
    <dgm:pt modelId="{4498A975-D9B2-4F08-8D3D-7A53D7B58885}" type="parTrans" cxnId="{70EB19F7-0310-4D0C-9657-4ABC934401F0}">
      <dgm:prSet/>
      <dgm:spPr>
        <a:solidFill>
          <a:srgbClr val="F2A16A"/>
        </a:solidFill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90F5D1CC-3A3E-4060-B5CF-62DB6623029C}" type="sibTrans" cxnId="{70EB19F7-0310-4D0C-9657-4ABC934401F0}">
      <dgm:prSet/>
      <dgm:spPr/>
      <dgm:t>
        <a:bodyPr/>
        <a:lstStyle/>
        <a:p>
          <a:endParaRPr lang="fr-CA"/>
        </a:p>
      </dgm:t>
    </dgm:pt>
    <dgm:pt modelId="{0729FF32-F736-4634-BE6B-123A3A09031A}">
      <dgm:prSet custT="1"/>
      <dgm:spPr>
        <a:solidFill>
          <a:schemeClr val="accent2"/>
        </a:solidFill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3*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Grille d’observation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Fiche de travail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Annexe</a:t>
          </a:r>
        </a:p>
      </dgm:t>
    </dgm:pt>
    <dgm:pt modelId="{17E435B1-9DBC-4CD9-AC0A-0ABB5579A102}" type="parTrans" cxnId="{4632C522-EB76-409C-ACDB-36A1339162E9}">
      <dgm:prSet/>
      <dgm:spPr>
        <a:solidFill>
          <a:srgbClr val="F2A16A"/>
        </a:solidFill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29BB74AF-EA04-4F92-A714-1739E8883F83}" type="sibTrans" cxnId="{4632C522-EB76-409C-ACDB-36A1339162E9}">
      <dgm:prSet/>
      <dgm:spPr/>
      <dgm:t>
        <a:bodyPr/>
        <a:lstStyle/>
        <a:p>
          <a:endParaRPr lang="fr-CA"/>
        </a:p>
      </dgm:t>
    </dgm:pt>
    <dgm:pt modelId="{1EE7A8F1-F1DB-4287-BAB0-75267568AEEA}">
      <dgm:prSet custT="1"/>
      <dgm:spPr>
        <a:solidFill>
          <a:schemeClr val="accent2"/>
        </a:solidFill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2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Cahier d’évaluation </a:t>
          </a:r>
        </a:p>
        <a:p>
          <a:pPr marL="0"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dirty="0"/>
            <a:t> </a:t>
          </a:r>
        </a:p>
      </dgm:t>
    </dgm:pt>
    <dgm:pt modelId="{8D5BFA48-5F08-475C-A5FE-E4588A5F22F8}" type="parTrans" cxnId="{24B9C088-441D-4615-B52B-99BA3F4EB69B}">
      <dgm:prSet/>
      <dgm:spPr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32F1160C-4689-4243-AA40-1B8CA71232A4}" type="sibTrans" cxnId="{24B9C088-441D-4615-B52B-99BA3F4EB69B}">
      <dgm:prSet/>
      <dgm:spPr/>
      <dgm:t>
        <a:bodyPr/>
        <a:lstStyle/>
        <a:p>
          <a:endParaRPr lang="fr-CA"/>
        </a:p>
      </dgm:t>
    </dgm:pt>
    <dgm:pt modelId="{FEAD1B33-FC41-4257-8429-2E56A1802788}" type="pres">
      <dgm:prSet presAssocID="{EF96F5EC-D774-4879-ABA3-1727D990AE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6E07E9A-FD2A-413C-924A-943EED787CD3}" type="pres">
      <dgm:prSet presAssocID="{0F5A327D-8C36-4409-9CEF-B6C683FB931E}" presName="hierRoot1" presStyleCnt="0">
        <dgm:presLayoutVars>
          <dgm:hierBranch val="init"/>
        </dgm:presLayoutVars>
      </dgm:prSet>
      <dgm:spPr/>
    </dgm:pt>
    <dgm:pt modelId="{DCE5C51B-1F9F-4EFF-B976-C7FB3D8DF112}" type="pres">
      <dgm:prSet presAssocID="{0F5A327D-8C36-4409-9CEF-B6C683FB931E}" presName="rootComposite1" presStyleCnt="0"/>
      <dgm:spPr/>
    </dgm:pt>
    <dgm:pt modelId="{D1BC6B7C-8A36-46BD-BDC4-3B0D2C79A483}" type="pres">
      <dgm:prSet presAssocID="{0F5A327D-8C36-4409-9CEF-B6C683FB931E}" presName="rootText1" presStyleLbl="node0" presStyleIdx="0" presStyleCnt="1">
        <dgm:presLayoutVars>
          <dgm:chPref val="3"/>
        </dgm:presLayoutVars>
      </dgm:prSet>
      <dgm:spPr/>
    </dgm:pt>
    <dgm:pt modelId="{3B859A27-4E27-43B2-92AD-9EE82F18610C}" type="pres">
      <dgm:prSet presAssocID="{0F5A327D-8C36-4409-9CEF-B6C683FB931E}" presName="rootConnector1" presStyleLbl="node1" presStyleIdx="0" presStyleCnt="0"/>
      <dgm:spPr/>
    </dgm:pt>
    <dgm:pt modelId="{68394391-6B06-4056-AF69-1CD7EC2A3993}" type="pres">
      <dgm:prSet presAssocID="{0F5A327D-8C36-4409-9CEF-B6C683FB931E}" presName="hierChild2" presStyleCnt="0"/>
      <dgm:spPr/>
    </dgm:pt>
    <dgm:pt modelId="{CD1DCE61-AE48-4AAB-AAA8-47BCAAD7DC71}" type="pres">
      <dgm:prSet presAssocID="{6567E6B8-CC07-41D3-9AC2-F2E75CD45BB4}" presName="Name37" presStyleLbl="parChTrans1D2" presStyleIdx="0" presStyleCnt="4"/>
      <dgm:spPr/>
    </dgm:pt>
    <dgm:pt modelId="{1E26A447-6551-46B2-8166-75862A296D6B}" type="pres">
      <dgm:prSet presAssocID="{4964537E-5E5B-475A-9C8F-BD10FEB1699C}" presName="hierRoot2" presStyleCnt="0">
        <dgm:presLayoutVars>
          <dgm:hierBranch val="init"/>
        </dgm:presLayoutVars>
      </dgm:prSet>
      <dgm:spPr/>
    </dgm:pt>
    <dgm:pt modelId="{1BC76D32-02B4-4318-B34C-ADC8F5D2A835}" type="pres">
      <dgm:prSet presAssocID="{4964537E-5E5B-475A-9C8F-BD10FEB1699C}" presName="rootComposite" presStyleCnt="0"/>
      <dgm:spPr/>
    </dgm:pt>
    <dgm:pt modelId="{B09AACEA-CC46-4FDA-8833-94B8595668C3}" type="pres">
      <dgm:prSet presAssocID="{4964537E-5E5B-475A-9C8F-BD10FEB1699C}" presName="rootText" presStyleLbl="node2" presStyleIdx="0" presStyleCnt="4" custScaleY="159608">
        <dgm:presLayoutVars>
          <dgm:chPref val="3"/>
        </dgm:presLayoutVars>
      </dgm:prSet>
      <dgm:spPr/>
    </dgm:pt>
    <dgm:pt modelId="{6654473C-FB84-4A2A-BA88-81802B61D986}" type="pres">
      <dgm:prSet presAssocID="{4964537E-5E5B-475A-9C8F-BD10FEB1699C}" presName="rootConnector" presStyleLbl="node2" presStyleIdx="0" presStyleCnt="4"/>
      <dgm:spPr/>
    </dgm:pt>
    <dgm:pt modelId="{1042A413-89F3-41FC-8392-ACE0FB814AA1}" type="pres">
      <dgm:prSet presAssocID="{4964537E-5E5B-475A-9C8F-BD10FEB1699C}" presName="hierChild4" presStyleCnt="0"/>
      <dgm:spPr/>
    </dgm:pt>
    <dgm:pt modelId="{95DDBD2F-1281-49B1-A2AD-4A0A7195AD6E}" type="pres">
      <dgm:prSet presAssocID="{4964537E-5E5B-475A-9C8F-BD10FEB1699C}" presName="hierChild5" presStyleCnt="0"/>
      <dgm:spPr/>
    </dgm:pt>
    <dgm:pt modelId="{FE71319F-3AA6-400A-AAE3-65E1BC5131F2}" type="pres">
      <dgm:prSet presAssocID="{8D5BFA48-5F08-475C-A5FE-E4588A5F22F8}" presName="Name37" presStyleLbl="parChTrans1D2" presStyleIdx="1" presStyleCnt="4"/>
      <dgm:spPr/>
    </dgm:pt>
    <dgm:pt modelId="{448B4530-B89E-4A8E-A200-79DA8B7227EC}" type="pres">
      <dgm:prSet presAssocID="{1EE7A8F1-F1DB-4287-BAB0-75267568AEEA}" presName="hierRoot2" presStyleCnt="0">
        <dgm:presLayoutVars>
          <dgm:hierBranch val="init"/>
        </dgm:presLayoutVars>
      </dgm:prSet>
      <dgm:spPr/>
    </dgm:pt>
    <dgm:pt modelId="{3B12BCC7-9FB1-4726-8C8E-A6B94074A347}" type="pres">
      <dgm:prSet presAssocID="{1EE7A8F1-F1DB-4287-BAB0-75267568AEEA}" presName="rootComposite" presStyleCnt="0"/>
      <dgm:spPr/>
    </dgm:pt>
    <dgm:pt modelId="{53FD84B2-6C4C-44E9-BFDA-3D6B27B98AFA}" type="pres">
      <dgm:prSet presAssocID="{1EE7A8F1-F1DB-4287-BAB0-75267568AEEA}" presName="rootText" presStyleLbl="node2" presStyleIdx="1" presStyleCnt="4" custScaleY="159647">
        <dgm:presLayoutVars>
          <dgm:chPref val="3"/>
        </dgm:presLayoutVars>
      </dgm:prSet>
      <dgm:spPr/>
    </dgm:pt>
    <dgm:pt modelId="{743DEA58-F6E1-40DB-8F6E-DA3B77598228}" type="pres">
      <dgm:prSet presAssocID="{1EE7A8F1-F1DB-4287-BAB0-75267568AEEA}" presName="rootConnector" presStyleLbl="node2" presStyleIdx="1" presStyleCnt="4"/>
      <dgm:spPr/>
    </dgm:pt>
    <dgm:pt modelId="{6B28FD9F-8719-47DE-A339-6123E3C01C50}" type="pres">
      <dgm:prSet presAssocID="{1EE7A8F1-F1DB-4287-BAB0-75267568AEEA}" presName="hierChild4" presStyleCnt="0"/>
      <dgm:spPr/>
    </dgm:pt>
    <dgm:pt modelId="{F44098E5-2626-4859-80CF-F0B9A26A3892}" type="pres">
      <dgm:prSet presAssocID="{1EE7A8F1-F1DB-4287-BAB0-75267568AEEA}" presName="hierChild5" presStyleCnt="0"/>
      <dgm:spPr/>
    </dgm:pt>
    <dgm:pt modelId="{DF837AEE-BB42-4B7D-B100-3A0EFC142462}" type="pres">
      <dgm:prSet presAssocID="{17E435B1-9DBC-4CD9-AC0A-0ABB5579A102}" presName="Name37" presStyleLbl="parChTrans1D2" presStyleIdx="2" presStyleCnt="4"/>
      <dgm:spPr/>
    </dgm:pt>
    <dgm:pt modelId="{F4FD1F08-4D85-493C-9974-C76A933AF6BC}" type="pres">
      <dgm:prSet presAssocID="{0729FF32-F736-4634-BE6B-123A3A09031A}" presName="hierRoot2" presStyleCnt="0">
        <dgm:presLayoutVars>
          <dgm:hierBranch val="init"/>
        </dgm:presLayoutVars>
      </dgm:prSet>
      <dgm:spPr/>
    </dgm:pt>
    <dgm:pt modelId="{5F82E471-A4E2-4D44-B4E5-8C49C3E44C00}" type="pres">
      <dgm:prSet presAssocID="{0729FF32-F736-4634-BE6B-123A3A09031A}" presName="rootComposite" presStyleCnt="0"/>
      <dgm:spPr/>
    </dgm:pt>
    <dgm:pt modelId="{E9FEE7F2-2646-4215-888A-09B257888225}" type="pres">
      <dgm:prSet presAssocID="{0729FF32-F736-4634-BE6B-123A3A09031A}" presName="rootText" presStyleLbl="node2" presStyleIdx="2" presStyleCnt="4" custScaleY="230791">
        <dgm:presLayoutVars>
          <dgm:chPref val="3"/>
        </dgm:presLayoutVars>
      </dgm:prSet>
      <dgm:spPr/>
    </dgm:pt>
    <dgm:pt modelId="{C1FFCD55-F523-45A7-91A7-EA7CCB2CECA6}" type="pres">
      <dgm:prSet presAssocID="{0729FF32-F736-4634-BE6B-123A3A09031A}" presName="rootConnector" presStyleLbl="node2" presStyleIdx="2" presStyleCnt="4"/>
      <dgm:spPr/>
    </dgm:pt>
    <dgm:pt modelId="{B5B1710D-EC06-49D1-9486-74E5A78D9A6A}" type="pres">
      <dgm:prSet presAssocID="{0729FF32-F736-4634-BE6B-123A3A09031A}" presName="hierChild4" presStyleCnt="0"/>
      <dgm:spPr/>
    </dgm:pt>
    <dgm:pt modelId="{3AD73767-204C-47E6-B56C-80FF5670CF9A}" type="pres">
      <dgm:prSet presAssocID="{0729FF32-F736-4634-BE6B-123A3A09031A}" presName="hierChild5" presStyleCnt="0"/>
      <dgm:spPr/>
    </dgm:pt>
    <dgm:pt modelId="{0CE45584-408A-4694-9740-78EF67DF26D4}" type="pres">
      <dgm:prSet presAssocID="{4498A975-D9B2-4F08-8D3D-7A53D7B58885}" presName="Name37" presStyleLbl="parChTrans1D2" presStyleIdx="3" presStyleCnt="4"/>
      <dgm:spPr/>
    </dgm:pt>
    <dgm:pt modelId="{C7E8827D-C637-4E65-A5CB-E421A8DD0E19}" type="pres">
      <dgm:prSet presAssocID="{890172AE-3996-4498-8A53-26BAF3C807E4}" presName="hierRoot2" presStyleCnt="0">
        <dgm:presLayoutVars>
          <dgm:hierBranch val="init"/>
        </dgm:presLayoutVars>
      </dgm:prSet>
      <dgm:spPr/>
    </dgm:pt>
    <dgm:pt modelId="{D86D5F2E-2374-43B4-BB9C-FB7A0F18AC03}" type="pres">
      <dgm:prSet presAssocID="{890172AE-3996-4498-8A53-26BAF3C807E4}" presName="rootComposite" presStyleCnt="0"/>
      <dgm:spPr/>
    </dgm:pt>
    <dgm:pt modelId="{E64D68DF-2B37-44DC-A6E4-1609FEA01122}" type="pres">
      <dgm:prSet presAssocID="{890172AE-3996-4498-8A53-26BAF3C807E4}" presName="rootText" presStyleLbl="node2" presStyleIdx="3" presStyleCnt="4" custScaleY="155460">
        <dgm:presLayoutVars>
          <dgm:chPref val="3"/>
        </dgm:presLayoutVars>
      </dgm:prSet>
      <dgm:spPr/>
    </dgm:pt>
    <dgm:pt modelId="{6D2F3C35-EC56-44F3-AC5F-6C4D27254D0E}" type="pres">
      <dgm:prSet presAssocID="{890172AE-3996-4498-8A53-26BAF3C807E4}" presName="rootConnector" presStyleLbl="node2" presStyleIdx="3" presStyleCnt="4"/>
      <dgm:spPr/>
    </dgm:pt>
    <dgm:pt modelId="{7091943A-120A-4E9E-B450-E9A7C60A79CE}" type="pres">
      <dgm:prSet presAssocID="{890172AE-3996-4498-8A53-26BAF3C807E4}" presName="hierChild4" presStyleCnt="0"/>
      <dgm:spPr/>
    </dgm:pt>
    <dgm:pt modelId="{1AB12FBB-47A7-45EC-9FCD-35E6F9DA4C0D}" type="pres">
      <dgm:prSet presAssocID="{890172AE-3996-4498-8A53-26BAF3C807E4}" presName="hierChild5" presStyleCnt="0"/>
      <dgm:spPr/>
    </dgm:pt>
    <dgm:pt modelId="{10194D1F-4BD9-460A-A863-1952A68DAC92}" type="pres">
      <dgm:prSet presAssocID="{0F5A327D-8C36-4409-9CEF-B6C683FB931E}" presName="hierChild3" presStyleCnt="0"/>
      <dgm:spPr/>
    </dgm:pt>
  </dgm:ptLst>
  <dgm:cxnLst>
    <dgm:cxn modelId="{C9D6C803-3E0D-494A-81CD-238E24EF095D}" type="presOf" srcId="{1EE7A8F1-F1DB-4287-BAB0-75267568AEEA}" destId="{53FD84B2-6C4C-44E9-BFDA-3D6B27B98AFA}" srcOrd="0" destOrd="0" presId="urn:microsoft.com/office/officeart/2005/8/layout/orgChart1"/>
    <dgm:cxn modelId="{4632C522-EB76-409C-ACDB-36A1339162E9}" srcId="{0F5A327D-8C36-4409-9CEF-B6C683FB931E}" destId="{0729FF32-F736-4634-BE6B-123A3A09031A}" srcOrd="2" destOrd="0" parTransId="{17E435B1-9DBC-4CD9-AC0A-0ABB5579A102}" sibTransId="{29BB74AF-EA04-4F92-A714-1739E8883F83}"/>
    <dgm:cxn modelId="{B1BF4731-C291-4252-9608-DEB6688EF961}" type="presOf" srcId="{17E435B1-9DBC-4CD9-AC0A-0ABB5579A102}" destId="{DF837AEE-BB42-4B7D-B100-3A0EFC142462}" srcOrd="0" destOrd="0" presId="urn:microsoft.com/office/officeart/2005/8/layout/orgChart1"/>
    <dgm:cxn modelId="{ADD9B738-73A2-4C02-9A22-969FC0204E9A}" type="presOf" srcId="{0F5A327D-8C36-4409-9CEF-B6C683FB931E}" destId="{3B859A27-4E27-43B2-92AD-9EE82F18610C}" srcOrd="1" destOrd="0" presId="urn:microsoft.com/office/officeart/2005/8/layout/orgChart1"/>
    <dgm:cxn modelId="{EE2C335B-3D46-4C11-AAB9-39FD298A03FF}" type="presOf" srcId="{4964537E-5E5B-475A-9C8F-BD10FEB1699C}" destId="{6654473C-FB84-4A2A-BA88-81802B61D986}" srcOrd="1" destOrd="0" presId="urn:microsoft.com/office/officeart/2005/8/layout/orgChart1"/>
    <dgm:cxn modelId="{D7887941-DCF3-4C66-A9E3-9368CE62C268}" type="presOf" srcId="{890172AE-3996-4498-8A53-26BAF3C807E4}" destId="{E64D68DF-2B37-44DC-A6E4-1609FEA01122}" srcOrd="0" destOrd="0" presId="urn:microsoft.com/office/officeart/2005/8/layout/orgChart1"/>
    <dgm:cxn modelId="{77829D62-4BE0-4CAD-AC92-6D07DE8C159A}" type="presOf" srcId="{890172AE-3996-4498-8A53-26BAF3C807E4}" destId="{6D2F3C35-EC56-44F3-AC5F-6C4D27254D0E}" srcOrd="1" destOrd="0" presId="urn:microsoft.com/office/officeart/2005/8/layout/orgChart1"/>
    <dgm:cxn modelId="{B1DAAF68-36E0-4695-A49F-6CA232DC070C}" type="presOf" srcId="{4498A975-D9B2-4F08-8D3D-7A53D7B58885}" destId="{0CE45584-408A-4694-9740-78EF67DF26D4}" srcOrd="0" destOrd="0" presId="urn:microsoft.com/office/officeart/2005/8/layout/orgChart1"/>
    <dgm:cxn modelId="{733C506D-A490-47EF-BB94-3E09CE07FA9B}" srcId="{0F5A327D-8C36-4409-9CEF-B6C683FB931E}" destId="{4964537E-5E5B-475A-9C8F-BD10FEB1699C}" srcOrd="0" destOrd="0" parTransId="{6567E6B8-CC07-41D3-9AC2-F2E75CD45BB4}" sibTransId="{01A543E5-47DE-49DC-8F8E-90E5D384EEE4}"/>
    <dgm:cxn modelId="{A7CD7C4F-1E41-411C-BBA2-5D4CDBB773B8}" type="presOf" srcId="{4964537E-5E5B-475A-9C8F-BD10FEB1699C}" destId="{B09AACEA-CC46-4FDA-8833-94B8595668C3}" srcOrd="0" destOrd="0" presId="urn:microsoft.com/office/officeart/2005/8/layout/orgChart1"/>
    <dgm:cxn modelId="{F0525871-52B0-4D26-B97E-94232C1CE979}" type="presOf" srcId="{EF96F5EC-D774-4879-ABA3-1727D990AEE1}" destId="{FEAD1B33-FC41-4257-8429-2E56A1802788}" srcOrd="0" destOrd="0" presId="urn:microsoft.com/office/officeart/2005/8/layout/orgChart1"/>
    <dgm:cxn modelId="{24B9C088-441D-4615-B52B-99BA3F4EB69B}" srcId="{0F5A327D-8C36-4409-9CEF-B6C683FB931E}" destId="{1EE7A8F1-F1DB-4287-BAB0-75267568AEEA}" srcOrd="1" destOrd="0" parTransId="{8D5BFA48-5F08-475C-A5FE-E4588A5F22F8}" sibTransId="{32F1160C-4689-4243-AA40-1B8CA71232A4}"/>
    <dgm:cxn modelId="{95F14396-A22E-49B7-800B-70B8354742AB}" type="presOf" srcId="{0729FF32-F736-4634-BE6B-123A3A09031A}" destId="{C1FFCD55-F523-45A7-91A7-EA7CCB2CECA6}" srcOrd="1" destOrd="0" presId="urn:microsoft.com/office/officeart/2005/8/layout/orgChart1"/>
    <dgm:cxn modelId="{B4E1DCAB-5B64-4967-B0BE-C4A295E92CA8}" type="presOf" srcId="{8D5BFA48-5F08-475C-A5FE-E4588A5F22F8}" destId="{FE71319F-3AA6-400A-AAE3-65E1BC5131F2}" srcOrd="0" destOrd="0" presId="urn:microsoft.com/office/officeart/2005/8/layout/orgChart1"/>
    <dgm:cxn modelId="{073DF2BB-8B3B-4A6F-84D0-5E8D501D3DF8}" type="presOf" srcId="{1EE7A8F1-F1DB-4287-BAB0-75267568AEEA}" destId="{743DEA58-F6E1-40DB-8F6E-DA3B77598228}" srcOrd="1" destOrd="0" presId="urn:microsoft.com/office/officeart/2005/8/layout/orgChart1"/>
    <dgm:cxn modelId="{7E22C8DD-8111-49FA-9EDC-DEC12BDA93BB}" srcId="{EF96F5EC-D774-4879-ABA3-1727D990AEE1}" destId="{0F5A327D-8C36-4409-9CEF-B6C683FB931E}" srcOrd="0" destOrd="0" parTransId="{A9CC334E-F5BF-45ED-B54E-8B1970458A5E}" sibTransId="{EEB6D06D-5E27-4B6B-B8DE-529784CFA819}"/>
    <dgm:cxn modelId="{EE944ADF-8453-4946-BF20-6443605AE7F2}" type="presOf" srcId="{6567E6B8-CC07-41D3-9AC2-F2E75CD45BB4}" destId="{CD1DCE61-AE48-4AAB-AAA8-47BCAAD7DC71}" srcOrd="0" destOrd="0" presId="urn:microsoft.com/office/officeart/2005/8/layout/orgChart1"/>
    <dgm:cxn modelId="{DCC29DE1-A9C3-4A9C-A1A0-DB89AC2B85BF}" type="presOf" srcId="{0729FF32-F736-4634-BE6B-123A3A09031A}" destId="{E9FEE7F2-2646-4215-888A-09B257888225}" srcOrd="0" destOrd="0" presId="urn:microsoft.com/office/officeart/2005/8/layout/orgChart1"/>
    <dgm:cxn modelId="{714369E4-FE0C-4F41-A243-A2EC05601E28}" type="presOf" srcId="{0F5A327D-8C36-4409-9CEF-B6C683FB931E}" destId="{D1BC6B7C-8A36-46BD-BDC4-3B0D2C79A483}" srcOrd="0" destOrd="0" presId="urn:microsoft.com/office/officeart/2005/8/layout/orgChart1"/>
    <dgm:cxn modelId="{70EB19F7-0310-4D0C-9657-4ABC934401F0}" srcId="{0F5A327D-8C36-4409-9CEF-B6C683FB931E}" destId="{890172AE-3996-4498-8A53-26BAF3C807E4}" srcOrd="3" destOrd="0" parTransId="{4498A975-D9B2-4F08-8D3D-7A53D7B58885}" sibTransId="{90F5D1CC-3A3E-4060-B5CF-62DB6623029C}"/>
    <dgm:cxn modelId="{1CD9ABC6-4F52-44E1-BCDB-520EE9AA798B}" type="presParOf" srcId="{FEAD1B33-FC41-4257-8429-2E56A1802788}" destId="{C6E07E9A-FD2A-413C-924A-943EED787CD3}" srcOrd="0" destOrd="0" presId="urn:microsoft.com/office/officeart/2005/8/layout/orgChart1"/>
    <dgm:cxn modelId="{209D3ED6-94E1-4379-9B5C-CDBFC40F42E0}" type="presParOf" srcId="{C6E07E9A-FD2A-413C-924A-943EED787CD3}" destId="{DCE5C51B-1F9F-4EFF-B976-C7FB3D8DF112}" srcOrd="0" destOrd="0" presId="urn:microsoft.com/office/officeart/2005/8/layout/orgChart1"/>
    <dgm:cxn modelId="{3DA7E582-E01C-48F5-86C9-67B6868A48D9}" type="presParOf" srcId="{DCE5C51B-1F9F-4EFF-B976-C7FB3D8DF112}" destId="{D1BC6B7C-8A36-46BD-BDC4-3B0D2C79A483}" srcOrd="0" destOrd="0" presId="urn:microsoft.com/office/officeart/2005/8/layout/orgChart1"/>
    <dgm:cxn modelId="{7C2693B6-B860-45B0-9757-0E437E6995A9}" type="presParOf" srcId="{DCE5C51B-1F9F-4EFF-B976-C7FB3D8DF112}" destId="{3B859A27-4E27-43B2-92AD-9EE82F18610C}" srcOrd="1" destOrd="0" presId="urn:microsoft.com/office/officeart/2005/8/layout/orgChart1"/>
    <dgm:cxn modelId="{F457DD37-91D5-42A0-BB26-3D83B0632831}" type="presParOf" srcId="{C6E07E9A-FD2A-413C-924A-943EED787CD3}" destId="{68394391-6B06-4056-AF69-1CD7EC2A3993}" srcOrd="1" destOrd="0" presId="urn:microsoft.com/office/officeart/2005/8/layout/orgChart1"/>
    <dgm:cxn modelId="{B2BB08F6-7912-4A01-BF9C-C3C5C5F030F1}" type="presParOf" srcId="{68394391-6B06-4056-AF69-1CD7EC2A3993}" destId="{CD1DCE61-AE48-4AAB-AAA8-47BCAAD7DC71}" srcOrd="0" destOrd="0" presId="urn:microsoft.com/office/officeart/2005/8/layout/orgChart1"/>
    <dgm:cxn modelId="{E6F902C7-AE03-42E8-8716-DC70BAD1BB85}" type="presParOf" srcId="{68394391-6B06-4056-AF69-1CD7EC2A3993}" destId="{1E26A447-6551-46B2-8166-75862A296D6B}" srcOrd="1" destOrd="0" presId="urn:microsoft.com/office/officeart/2005/8/layout/orgChart1"/>
    <dgm:cxn modelId="{0D38EB99-5DC5-437E-ACFA-152A1BCBCE58}" type="presParOf" srcId="{1E26A447-6551-46B2-8166-75862A296D6B}" destId="{1BC76D32-02B4-4318-B34C-ADC8F5D2A835}" srcOrd="0" destOrd="0" presId="urn:microsoft.com/office/officeart/2005/8/layout/orgChart1"/>
    <dgm:cxn modelId="{9A815FCA-E0E3-4A56-8875-4A02B4CA16DE}" type="presParOf" srcId="{1BC76D32-02B4-4318-B34C-ADC8F5D2A835}" destId="{B09AACEA-CC46-4FDA-8833-94B8595668C3}" srcOrd="0" destOrd="0" presId="urn:microsoft.com/office/officeart/2005/8/layout/orgChart1"/>
    <dgm:cxn modelId="{0E8FC301-F587-4EFC-9C90-F9C3C61D248D}" type="presParOf" srcId="{1BC76D32-02B4-4318-B34C-ADC8F5D2A835}" destId="{6654473C-FB84-4A2A-BA88-81802B61D986}" srcOrd="1" destOrd="0" presId="urn:microsoft.com/office/officeart/2005/8/layout/orgChart1"/>
    <dgm:cxn modelId="{9ED11855-3E5C-49D3-AABD-1CAD0F08724C}" type="presParOf" srcId="{1E26A447-6551-46B2-8166-75862A296D6B}" destId="{1042A413-89F3-41FC-8392-ACE0FB814AA1}" srcOrd="1" destOrd="0" presId="urn:microsoft.com/office/officeart/2005/8/layout/orgChart1"/>
    <dgm:cxn modelId="{E7F7AF9D-C4E9-40E6-9189-320B961E5EA7}" type="presParOf" srcId="{1E26A447-6551-46B2-8166-75862A296D6B}" destId="{95DDBD2F-1281-49B1-A2AD-4A0A7195AD6E}" srcOrd="2" destOrd="0" presId="urn:microsoft.com/office/officeart/2005/8/layout/orgChart1"/>
    <dgm:cxn modelId="{FCF2C8F3-62B3-40B5-96EC-9DD7C8D01E52}" type="presParOf" srcId="{68394391-6B06-4056-AF69-1CD7EC2A3993}" destId="{FE71319F-3AA6-400A-AAE3-65E1BC5131F2}" srcOrd="2" destOrd="0" presId="urn:microsoft.com/office/officeart/2005/8/layout/orgChart1"/>
    <dgm:cxn modelId="{DBAB9DBE-92B4-4EBD-B0BA-123615BC266F}" type="presParOf" srcId="{68394391-6B06-4056-AF69-1CD7EC2A3993}" destId="{448B4530-B89E-4A8E-A200-79DA8B7227EC}" srcOrd="3" destOrd="0" presId="urn:microsoft.com/office/officeart/2005/8/layout/orgChart1"/>
    <dgm:cxn modelId="{EDB76E56-B09C-43BB-B71C-231E9EC99236}" type="presParOf" srcId="{448B4530-B89E-4A8E-A200-79DA8B7227EC}" destId="{3B12BCC7-9FB1-4726-8C8E-A6B94074A347}" srcOrd="0" destOrd="0" presId="urn:microsoft.com/office/officeart/2005/8/layout/orgChart1"/>
    <dgm:cxn modelId="{D534F18A-2F29-4BCD-9C2B-CF0F581265F1}" type="presParOf" srcId="{3B12BCC7-9FB1-4726-8C8E-A6B94074A347}" destId="{53FD84B2-6C4C-44E9-BFDA-3D6B27B98AFA}" srcOrd="0" destOrd="0" presId="urn:microsoft.com/office/officeart/2005/8/layout/orgChart1"/>
    <dgm:cxn modelId="{4B2DD471-6662-4385-AB4A-BD32F48E7280}" type="presParOf" srcId="{3B12BCC7-9FB1-4726-8C8E-A6B94074A347}" destId="{743DEA58-F6E1-40DB-8F6E-DA3B77598228}" srcOrd="1" destOrd="0" presId="urn:microsoft.com/office/officeart/2005/8/layout/orgChart1"/>
    <dgm:cxn modelId="{535E014D-2713-4159-BD3D-3AE19A1851F1}" type="presParOf" srcId="{448B4530-B89E-4A8E-A200-79DA8B7227EC}" destId="{6B28FD9F-8719-47DE-A339-6123E3C01C50}" srcOrd="1" destOrd="0" presId="urn:microsoft.com/office/officeart/2005/8/layout/orgChart1"/>
    <dgm:cxn modelId="{9ADC8F6F-5273-46D1-BC9F-1850E9CD11C4}" type="presParOf" srcId="{448B4530-B89E-4A8E-A200-79DA8B7227EC}" destId="{F44098E5-2626-4859-80CF-F0B9A26A3892}" srcOrd="2" destOrd="0" presId="urn:microsoft.com/office/officeart/2005/8/layout/orgChart1"/>
    <dgm:cxn modelId="{4941C5AD-E4EA-4E66-8207-DDFF7DA5D11C}" type="presParOf" srcId="{68394391-6B06-4056-AF69-1CD7EC2A3993}" destId="{DF837AEE-BB42-4B7D-B100-3A0EFC142462}" srcOrd="4" destOrd="0" presId="urn:microsoft.com/office/officeart/2005/8/layout/orgChart1"/>
    <dgm:cxn modelId="{96B0FB24-7CEB-41C6-85DF-48782A991657}" type="presParOf" srcId="{68394391-6B06-4056-AF69-1CD7EC2A3993}" destId="{F4FD1F08-4D85-493C-9974-C76A933AF6BC}" srcOrd="5" destOrd="0" presId="urn:microsoft.com/office/officeart/2005/8/layout/orgChart1"/>
    <dgm:cxn modelId="{7DA7FAEE-80EA-4C68-B1C4-601ED084D85E}" type="presParOf" srcId="{F4FD1F08-4D85-493C-9974-C76A933AF6BC}" destId="{5F82E471-A4E2-4D44-B4E5-8C49C3E44C00}" srcOrd="0" destOrd="0" presId="urn:microsoft.com/office/officeart/2005/8/layout/orgChart1"/>
    <dgm:cxn modelId="{F82229D8-0351-424D-97F7-646BA2D3029E}" type="presParOf" srcId="{5F82E471-A4E2-4D44-B4E5-8C49C3E44C00}" destId="{E9FEE7F2-2646-4215-888A-09B257888225}" srcOrd="0" destOrd="0" presId="urn:microsoft.com/office/officeart/2005/8/layout/orgChart1"/>
    <dgm:cxn modelId="{166138E3-BCE4-4AB6-8C6C-F66C06D9D0B2}" type="presParOf" srcId="{5F82E471-A4E2-4D44-B4E5-8C49C3E44C00}" destId="{C1FFCD55-F523-45A7-91A7-EA7CCB2CECA6}" srcOrd="1" destOrd="0" presId="urn:microsoft.com/office/officeart/2005/8/layout/orgChart1"/>
    <dgm:cxn modelId="{A9948719-3AB8-4CCC-9D33-7B098473F38D}" type="presParOf" srcId="{F4FD1F08-4D85-493C-9974-C76A933AF6BC}" destId="{B5B1710D-EC06-49D1-9486-74E5A78D9A6A}" srcOrd="1" destOrd="0" presId="urn:microsoft.com/office/officeart/2005/8/layout/orgChart1"/>
    <dgm:cxn modelId="{E0134D77-BC08-45B5-8162-7AB2BAEE4D6E}" type="presParOf" srcId="{F4FD1F08-4D85-493C-9974-C76A933AF6BC}" destId="{3AD73767-204C-47E6-B56C-80FF5670CF9A}" srcOrd="2" destOrd="0" presId="urn:microsoft.com/office/officeart/2005/8/layout/orgChart1"/>
    <dgm:cxn modelId="{5428C458-0869-4786-9578-5942995A71EB}" type="presParOf" srcId="{68394391-6B06-4056-AF69-1CD7EC2A3993}" destId="{0CE45584-408A-4694-9740-78EF67DF26D4}" srcOrd="6" destOrd="0" presId="urn:microsoft.com/office/officeart/2005/8/layout/orgChart1"/>
    <dgm:cxn modelId="{2DEDFD23-1DBB-4BD1-8813-482871886F94}" type="presParOf" srcId="{68394391-6B06-4056-AF69-1CD7EC2A3993}" destId="{C7E8827D-C637-4E65-A5CB-E421A8DD0E19}" srcOrd="7" destOrd="0" presId="urn:microsoft.com/office/officeart/2005/8/layout/orgChart1"/>
    <dgm:cxn modelId="{B9523083-F25E-4FFC-BEF5-1219C5BF10F4}" type="presParOf" srcId="{C7E8827D-C637-4E65-A5CB-E421A8DD0E19}" destId="{D86D5F2E-2374-43B4-BB9C-FB7A0F18AC03}" srcOrd="0" destOrd="0" presId="urn:microsoft.com/office/officeart/2005/8/layout/orgChart1"/>
    <dgm:cxn modelId="{4513D687-C0F0-45BE-9D31-3F1DE221677F}" type="presParOf" srcId="{D86D5F2E-2374-43B4-BB9C-FB7A0F18AC03}" destId="{E64D68DF-2B37-44DC-A6E4-1609FEA01122}" srcOrd="0" destOrd="0" presId="urn:microsoft.com/office/officeart/2005/8/layout/orgChart1"/>
    <dgm:cxn modelId="{5C6A4E07-A263-41EC-AA26-191D56B3688D}" type="presParOf" srcId="{D86D5F2E-2374-43B4-BB9C-FB7A0F18AC03}" destId="{6D2F3C35-EC56-44F3-AC5F-6C4D27254D0E}" srcOrd="1" destOrd="0" presId="urn:microsoft.com/office/officeart/2005/8/layout/orgChart1"/>
    <dgm:cxn modelId="{375ED774-5F55-48D9-9A0A-66CB4F8C9B9F}" type="presParOf" srcId="{C7E8827D-C637-4E65-A5CB-E421A8DD0E19}" destId="{7091943A-120A-4E9E-B450-E9A7C60A79CE}" srcOrd="1" destOrd="0" presId="urn:microsoft.com/office/officeart/2005/8/layout/orgChart1"/>
    <dgm:cxn modelId="{03C9CA89-6958-4882-A33F-0A4BA75CA3AB}" type="presParOf" srcId="{C7E8827D-C637-4E65-A5CB-E421A8DD0E19}" destId="{1AB12FBB-47A7-45EC-9FCD-35E6F9DA4C0D}" srcOrd="2" destOrd="0" presId="urn:microsoft.com/office/officeart/2005/8/layout/orgChart1"/>
    <dgm:cxn modelId="{07C12976-6DE4-487F-A2D7-0EDF1179A4E6}" type="presParOf" srcId="{C6E07E9A-FD2A-413C-924A-943EED787CD3}" destId="{10194D1F-4BD9-460A-A863-1952A68DAC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96F5EC-D774-4879-ABA3-1727D990AEE1}" type="doc">
      <dgm:prSet loTypeId="urn:microsoft.com/office/officeart/2005/8/layout/orgChart1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fr-CA"/>
        </a:p>
      </dgm:t>
    </dgm:pt>
    <dgm:pt modelId="{4964537E-5E5B-475A-9C8F-BD10FEB1699C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CA" sz="2800" b="1" dirty="0">
              <a:solidFill>
                <a:schemeClr val="tx1"/>
              </a:solidFill>
            </a:rPr>
            <a:t>1</a:t>
          </a:r>
        </a:p>
        <a:p>
          <a:r>
            <a:rPr lang="fr-CA" sz="2400" dirty="0"/>
            <a:t>Cahier du candidat</a:t>
          </a:r>
        </a:p>
      </dgm:t>
    </dgm:pt>
    <dgm:pt modelId="{6567E6B8-CC07-41D3-9AC2-F2E75CD45BB4}" type="parTrans" cxnId="{733C506D-A490-47EF-BB94-3E09CE07FA9B}">
      <dgm:prSet/>
      <dgm:spPr>
        <a:solidFill>
          <a:srgbClr val="F2A16A"/>
        </a:solidFill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01A543E5-47DE-49DC-8F8E-90E5D384EEE4}" type="sibTrans" cxnId="{733C506D-A490-47EF-BB94-3E09CE07FA9B}">
      <dgm:prSet/>
      <dgm:spPr/>
      <dgm:t>
        <a:bodyPr/>
        <a:lstStyle/>
        <a:p>
          <a:endParaRPr lang="fr-CA"/>
        </a:p>
      </dgm:t>
    </dgm:pt>
    <dgm:pt modelId="{0F5A327D-8C36-4409-9CEF-B6C683FB931E}">
      <dgm:prSet custT="1"/>
      <dgm:spPr>
        <a:solidFill>
          <a:schemeClr val="accent2"/>
        </a:solidFill>
      </dgm:spPr>
      <dgm:t>
        <a:bodyPr/>
        <a:lstStyle/>
        <a:p>
          <a:r>
            <a:rPr lang="fr-CA" sz="3200" dirty="0"/>
            <a:t>Épreuve de connaissances pratiques</a:t>
          </a:r>
        </a:p>
      </dgm:t>
    </dgm:pt>
    <dgm:pt modelId="{A9CC334E-F5BF-45ED-B54E-8B1970458A5E}" type="parTrans" cxnId="{7E22C8DD-8111-49FA-9EDC-DEC12BDA93BB}">
      <dgm:prSet/>
      <dgm:spPr/>
      <dgm:t>
        <a:bodyPr/>
        <a:lstStyle/>
        <a:p>
          <a:endParaRPr lang="fr-CA"/>
        </a:p>
      </dgm:t>
    </dgm:pt>
    <dgm:pt modelId="{EEB6D06D-5E27-4B6B-B8DE-529784CFA819}" type="sibTrans" cxnId="{7E22C8DD-8111-49FA-9EDC-DEC12BDA93BB}">
      <dgm:prSet/>
      <dgm:spPr/>
      <dgm:t>
        <a:bodyPr/>
        <a:lstStyle/>
        <a:p>
          <a:endParaRPr lang="fr-CA"/>
        </a:p>
      </dgm:t>
    </dgm:pt>
    <dgm:pt modelId="{890172AE-3996-4498-8A53-26BAF3C807E4}">
      <dgm:prSet phldrT="[Texte]" custT="1"/>
      <dgm:spPr>
        <a:solidFill>
          <a:schemeClr val="accent2"/>
        </a:solidFill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4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Clé de notation</a:t>
          </a:r>
        </a:p>
      </dgm:t>
    </dgm:pt>
    <dgm:pt modelId="{4498A975-D9B2-4F08-8D3D-7A53D7B58885}" type="parTrans" cxnId="{70EB19F7-0310-4D0C-9657-4ABC934401F0}">
      <dgm:prSet/>
      <dgm:spPr>
        <a:solidFill>
          <a:srgbClr val="F2A16A"/>
        </a:solidFill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90F5D1CC-3A3E-4060-B5CF-62DB6623029C}" type="sibTrans" cxnId="{70EB19F7-0310-4D0C-9657-4ABC934401F0}">
      <dgm:prSet/>
      <dgm:spPr/>
      <dgm:t>
        <a:bodyPr/>
        <a:lstStyle/>
        <a:p>
          <a:endParaRPr lang="fr-CA"/>
        </a:p>
      </dgm:t>
    </dgm:pt>
    <dgm:pt modelId="{0729FF32-F736-4634-BE6B-123A3A09031A}">
      <dgm:prSet custT="1"/>
      <dgm:spPr>
        <a:solidFill>
          <a:schemeClr val="accent2"/>
        </a:solidFill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3*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Fiche de travail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Annexes</a:t>
          </a:r>
        </a:p>
      </dgm:t>
    </dgm:pt>
    <dgm:pt modelId="{17E435B1-9DBC-4CD9-AC0A-0ABB5579A102}" type="parTrans" cxnId="{4632C522-EB76-409C-ACDB-36A1339162E9}">
      <dgm:prSet/>
      <dgm:spPr>
        <a:solidFill>
          <a:srgbClr val="F2A16A"/>
        </a:solidFill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29BB74AF-EA04-4F92-A714-1739E8883F83}" type="sibTrans" cxnId="{4632C522-EB76-409C-ACDB-36A1339162E9}">
      <dgm:prSet/>
      <dgm:spPr/>
      <dgm:t>
        <a:bodyPr/>
        <a:lstStyle/>
        <a:p>
          <a:endParaRPr lang="fr-CA"/>
        </a:p>
      </dgm:t>
    </dgm:pt>
    <dgm:pt modelId="{1EE7A8F1-F1DB-4287-BAB0-75267568AEEA}">
      <dgm:prSet custT="1"/>
      <dgm:spPr>
        <a:solidFill>
          <a:schemeClr val="accent2"/>
        </a:solidFill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2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Guide</a:t>
          </a:r>
        </a:p>
        <a:p>
          <a:pPr marL="0"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dirty="0"/>
            <a:t> </a:t>
          </a:r>
        </a:p>
      </dgm:t>
    </dgm:pt>
    <dgm:pt modelId="{8D5BFA48-5F08-475C-A5FE-E4588A5F22F8}" type="parTrans" cxnId="{24B9C088-441D-4615-B52B-99BA3F4EB69B}">
      <dgm:prSet/>
      <dgm:spPr>
        <a:ln>
          <a:solidFill>
            <a:srgbClr val="ED7D31"/>
          </a:solidFill>
        </a:ln>
      </dgm:spPr>
      <dgm:t>
        <a:bodyPr/>
        <a:lstStyle/>
        <a:p>
          <a:endParaRPr lang="fr-CA"/>
        </a:p>
      </dgm:t>
    </dgm:pt>
    <dgm:pt modelId="{32F1160C-4689-4243-AA40-1B8CA71232A4}" type="sibTrans" cxnId="{24B9C088-441D-4615-B52B-99BA3F4EB69B}">
      <dgm:prSet/>
      <dgm:spPr/>
      <dgm:t>
        <a:bodyPr/>
        <a:lstStyle/>
        <a:p>
          <a:endParaRPr lang="fr-CA"/>
        </a:p>
      </dgm:t>
    </dgm:pt>
    <dgm:pt modelId="{FEAD1B33-FC41-4257-8429-2E56A1802788}" type="pres">
      <dgm:prSet presAssocID="{EF96F5EC-D774-4879-ABA3-1727D990AE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6E07E9A-FD2A-413C-924A-943EED787CD3}" type="pres">
      <dgm:prSet presAssocID="{0F5A327D-8C36-4409-9CEF-B6C683FB931E}" presName="hierRoot1" presStyleCnt="0">
        <dgm:presLayoutVars>
          <dgm:hierBranch val="init"/>
        </dgm:presLayoutVars>
      </dgm:prSet>
      <dgm:spPr/>
    </dgm:pt>
    <dgm:pt modelId="{DCE5C51B-1F9F-4EFF-B976-C7FB3D8DF112}" type="pres">
      <dgm:prSet presAssocID="{0F5A327D-8C36-4409-9CEF-B6C683FB931E}" presName="rootComposite1" presStyleCnt="0"/>
      <dgm:spPr/>
    </dgm:pt>
    <dgm:pt modelId="{D1BC6B7C-8A36-46BD-BDC4-3B0D2C79A483}" type="pres">
      <dgm:prSet presAssocID="{0F5A327D-8C36-4409-9CEF-B6C683FB931E}" presName="rootText1" presStyleLbl="node0" presStyleIdx="0" presStyleCnt="1" custScaleX="167963" custScaleY="189933" custLinFactNeighborX="-7632" custLinFactNeighborY="3002">
        <dgm:presLayoutVars>
          <dgm:chPref val="3"/>
        </dgm:presLayoutVars>
      </dgm:prSet>
      <dgm:spPr/>
    </dgm:pt>
    <dgm:pt modelId="{3B859A27-4E27-43B2-92AD-9EE82F18610C}" type="pres">
      <dgm:prSet presAssocID="{0F5A327D-8C36-4409-9CEF-B6C683FB931E}" presName="rootConnector1" presStyleLbl="node1" presStyleIdx="0" presStyleCnt="0"/>
      <dgm:spPr/>
    </dgm:pt>
    <dgm:pt modelId="{68394391-6B06-4056-AF69-1CD7EC2A3993}" type="pres">
      <dgm:prSet presAssocID="{0F5A327D-8C36-4409-9CEF-B6C683FB931E}" presName="hierChild2" presStyleCnt="0"/>
      <dgm:spPr/>
    </dgm:pt>
    <dgm:pt modelId="{CD1DCE61-AE48-4AAB-AAA8-47BCAAD7DC71}" type="pres">
      <dgm:prSet presAssocID="{6567E6B8-CC07-41D3-9AC2-F2E75CD45BB4}" presName="Name37" presStyleLbl="parChTrans1D2" presStyleIdx="0" presStyleCnt="4"/>
      <dgm:spPr/>
    </dgm:pt>
    <dgm:pt modelId="{1E26A447-6551-46B2-8166-75862A296D6B}" type="pres">
      <dgm:prSet presAssocID="{4964537E-5E5B-475A-9C8F-BD10FEB1699C}" presName="hierRoot2" presStyleCnt="0">
        <dgm:presLayoutVars>
          <dgm:hierBranch val="init"/>
        </dgm:presLayoutVars>
      </dgm:prSet>
      <dgm:spPr/>
    </dgm:pt>
    <dgm:pt modelId="{1BC76D32-02B4-4318-B34C-ADC8F5D2A835}" type="pres">
      <dgm:prSet presAssocID="{4964537E-5E5B-475A-9C8F-BD10FEB1699C}" presName="rootComposite" presStyleCnt="0"/>
      <dgm:spPr/>
    </dgm:pt>
    <dgm:pt modelId="{B09AACEA-CC46-4FDA-8833-94B8595668C3}" type="pres">
      <dgm:prSet presAssocID="{4964537E-5E5B-475A-9C8F-BD10FEB1699C}" presName="rootText" presStyleLbl="node2" presStyleIdx="0" presStyleCnt="4" custScaleY="159608">
        <dgm:presLayoutVars>
          <dgm:chPref val="3"/>
        </dgm:presLayoutVars>
      </dgm:prSet>
      <dgm:spPr/>
    </dgm:pt>
    <dgm:pt modelId="{6654473C-FB84-4A2A-BA88-81802B61D986}" type="pres">
      <dgm:prSet presAssocID="{4964537E-5E5B-475A-9C8F-BD10FEB1699C}" presName="rootConnector" presStyleLbl="node2" presStyleIdx="0" presStyleCnt="4"/>
      <dgm:spPr/>
    </dgm:pt>
    <dgm:pt modelId="{1042A413-89F3-41FC-8392-ACE0FB814AA1}" type="pres">
      <dgm:prSet presAssocID="{4964537E-5E5B-475A-9C8F-BD10FEB1699C}" presName="hierChild4" presStyleCnt="0"/>
      <dgm:spPr/>
    </dgm:pt>
    <dgm:pt modelId="{95DDBD2F-1281-49B1-A2AD-4A0A7195AD6E}" type="pres">
      <dgm:prSet presAssocID="{4964537E-5E5B-475A-9C8F-BD10FEB1699C}" presName="hierChild5" presStyleCnt="0"/>
      <dgm:spPr/>
    </dgm:pt>
    <dgm:pt modelId="{FE71319F-3AA6-400A-AAE3-65E1BC5131F2}" type="pres">
      <dgm:prSet presAssocID="{8D5BFA48-5F08-475C-A5FE-E4588A5F22F8}" presName="Name37" presStyleLbl="parChTrans1D2" presStyleIdx="1" presStyleCnt="4"/>
      <dgm:spPr/>
    </dgm:pt>
    <dgm:pt modelId="{448B4530-B89E-4A8E-A200-79DA8B7227EC}" type="pres">
      <dgm:prSet presAssocID="{1EE7A8F1-F1DB-4287-BAB0-75267568AEEA}" presName="hierRoot2" presStyleCnt="0">
        <dgm:presLayoutVars>
          <dgm:hierBranch val="init"/>
        </dgm:presLayoutVars>
      </dgm:prSet>
      <dgm:spPr/>
    </dgm:pt>
    <dgm:pt modelId="{3B12BCC7-9FB1-4726-8C8E-A6B94074A347}" type="pres">
      <dgm:prSet presAssocID="{1EE7A8F1-F1DB-4287-BAB0-75267568AEEA}" presName="rootComposite" presStyleCnt="0"/>
      <dgm:spPr/>
    </dgm:pt>
    <dgm:pt modelId="{53FD84B2-6C4C-44E9-BFDA-3D6B27B98AFA}" type="pres">
      <dgm:prSet presAssocID="{1EE7A8F1-F1DB-4287-BAB0-75267568AEEA}" presName="rootText" presStyleLbl="node2" presStyleIdx="1" presStyleCnt="4" custScaleY="159647">
        <dgm:presLayoutVars>
          <dgm:chPref val="3"/>
        </dgm:presLayoutVars>
      </dgm:prSet>
      <dgm:spPr/>
    </dgm:pt>
    <dgm:pt modelId="{743DEA58-F6E1-40DB-8F6E-DA3B77598228}" type="pres">
      <dgm:prSet presAssocID="{1EE7A8F1-F1DB-4287-BAB0-75267568AEEA}" presName="rootConnector" presStyleLbl="node2" presStyleIdx="1" presStyleCnt="4"/>
      <dgm:spPr/>
    </dgm:pt>
    <dgm:pt modelId="{6B28FD9F-8719-47DE-A339-6123E3C01C50}" type="pres">
      <dgm:prSet presAssocID="{1EE7A8F1-F1DB-4287-BAB0-75267568AEEA}" presName="hierChild4" presStyleCnt="0"/>
      <dgm:spPr/>
    </dgm:pt>
    <dgm:pt modelId="{F44098E5-2626-4859-80CF-F0B9A26A3892}" type="pres">
      <dgm:prSet presAssocID="{1EE7A8F1-F1DB-4287-BAB0-75267568AEEA}" presName="hierChild5" presStyleCnt="0"/>
      <dgm:spPr/>
    </dgm:pt>
    <dgm:pt modelId="{DF837AEE-BB42-4B7D-B100-3A0EFC142462}" type="pres">
      <dgm:prSet presAssocID="{17E435B1-9DBC-4CD9-AC0A-0ABB5579A102}" presName="Name37" presStyleLbl="parChTrans1D2" presStyleIdx="2" presStyleCnt="4"/>
      <dgm:spPr/>
    </dgm:pt>
    <dgm:pt modelId="{F4FD1F08-4D85-493C-9974-C76A933AF6BC}" type="pres">
      <dgm:prSet presAssocID="{0729FF32-F736-4634-BE6B-123A3A09031A}" presName="hierRoot2" presStyleCnt="0">
        <dgm:presLayoutVars>
          <dgm:hierBranch val="init"/>
        </dgm:presLayoutVars>
      </dgm:prSet>
      <dgm:spPr/>
    </dgm:pt>
    <dgm:pt modelId="{5F82E471-A4E2-4D44-B4E5-8C49C3E44C00}" type="pres">
      <dgm:prSet presAssocID="{0729FF32-F736-4634-BE6B-123A3A09031A}" presName="rootComposite" presStyleCnt="0"/>
      <dgm:spPr/>
    </dgm:pt>
    <dgm:pt modelId="{E9FEE7F2-2646-4215-888A-09B257888225}" type="pres">
      <dgm:prSet presAssocID="{0729FF32-F736-4634-BE6B-123A3A09031A}" presName="rootText" presStyleLbl="node2" presStyleIdx="2" presStyleCnt="4" custScaleY="230791">
        <dgm:presLayoutVars>
          <dgm:chPref val="3"/>
        </dgm:presLayoutVars>
      </dgm:prSet>
      <dgm:spPr/>
    </dgm:pt>
    <dgm:pt modelId="{C1FFCD55-F523-45A7-91A7-EA7CCB2CECA6}" type="pres">
      <dgm:prSet presAssocID="{0729FF32-F736-4634-BE6B-123A3A09031A}" presName="rootConnector" presStyleLbl="node2" presStyleIdx="2" presStyleCnt="4"/>
      <dgm:spPr/>
    </dgm:pt>
    <dgm:pt modelId="{B5B1710D-EC06-49D1-9486-74E5A78D9A6A}" type="pres">
      <dgm:prSet presAssocID="{0729FF32-F736-4634-BE6B-123A3A09031A}" presName="hierChild4" presStyleCnt="0"/>
      <dgm:spPr/>
    </dgm:pt>
    <dgm:pt modelId="{3AD73767-204C-47E6-B56C-80FF5670CF9A}" type="pres">
      <dgm:prSet presAssocID="{0729FF32-F736-4634-BE6B-123A3A09031A}" presName="hierChild5" presStyleCnt="0"/>
      <dgm:spPr/>
    </dgm:pt>
    <dgm:pt modelId="{0CE45584-408A-4694-9740-78EF67DF26D4}" type="pres">
      <dgm:prSet presAssocID="{4498A975-D9B2-4F08-8D3D-7A53D7B58885}" presName="Name37" presStyleLbl="parChTrans1D2" presStyleIdx="3" presStyleCnt="4"/>
      <dgm:spPr/>
    </dgm:pt>
    <dgm:pt modelId="{C7E8827D-C637-4E65-A5CB-E421A8DD0E19}" type="pres">
      <dgm:prSet presAssocID="{890172AE-3996-4498-8A53-26BAF3C807E4}" presName="hierRoot2" presStyleCnt="0">
        <dgm:presLayoutVars>
          <dgm:hierBranch val="init"/>
        </dgm:presLayoutVars>
      </dgm:prSet>
      <dgm:spPr/>
    </dgm:pt>
    <dgm:pt modelId="{D86D5F2E-2374-43B4-BB9C-FB7A0F18AC03}" type="pres">
      <dgm:prSet presAssocID="{890172AE-3996-4498-8A53-26BAF3C807E4}" presName="rootComposite" presStyleCnt="0"/>
      <dgm:spPr/>
    </dgm:pt>
    <dgm:pt modelId="{E64D68DF-2B37-44DC-A6E4-1609FEA01122}" type="pres">
      <dgm:prSet presAssocID="{890172AE-3996-4498-8A53-26BAF3C807E4}" presName="rootText" presStyleLbl="node2" presStyleIdx="3" presStyleCnt="4" custScaleY="155460">
        <dgm:presLayoutVars>
          <dgm:chPref val="3"/>
        </dgm:presLayoutVars>
      </dgm:prSet>
      <dgm:spPr/>
    </dgm:pt>
    <dgm:pt modelId="{6D2F3C35-EC56-44F3-AC5F-6C4D27254D0E}" type="pres">
      <dgm:prSet presAssocID="{890172AE-3996-4498-8A53-26BAF3C807E4}" presName="rootConnector" presStyleLbl="node2" presStyleIdx="3" presStyleCnt="4"/>
      <dgm:spPr/>
    </dgm:pt>
    <dgm:pt modelId="{7091943A-120A-4E9E-B450-E9A7C60A79CE}" type="pres">
      <dgm:prSet presAssocID="{890172AE-3996-4498-8A53-26BAF3C807E4}" presName="hierChild4" presStyleCnt="0"/>
      <dgm:spPr/>
    </dgm:pt>
    <dgm:pt modelId="{1AB12FBB-47A7-45EC-9FCD-35E6F9DA4C0D}" type="pres">
      <dgm:prSet presAssocID="{890172AE-3996-4498-8A53-26BAF3C807E4}" presName="hierChild5" presStyleCnt="0"/>
      <dgm:spPr/>
    </dgm:pt>
    <dgm:pt modelId="{10194D1F-4BD9-460A-A863-1952A68DAC92}" type="pres">
      <dgm:prSet presAssocID="{0F5A327D-8C36-4409-9CEF-B6C683FB931E}" presName="hierChild3" presStyleCnt="0"/>
      <dgm:spPr/>
    </dgm:pt>
  </dgm:ptLst>
  <dgm:cxnLst>
    <dgm:cxn modelId="{C9D6C803-3E0D-494A-81CD-238E24EF095D}" type="presOf" srcId="{1EE7A8F1-F1DB-4287-BAB0-75267568AEEA}" destId="{53FD84B2-6C4C-44E9-BFDA-3D6B27B98AFA}" srcOrd="0" destOrd="0" presId="urn:microsoft.com/office/officeart/2005/8/layout/orgChart1"/>
    <dgm:cxn modelId="{4632C522-EB76-409C-ACDB-36A1339162E9}" srcId="{0F5A327D-8C36-4409-9CEF-B6C683FB931E}" destId="{0729FF32-F736-4634-BE6B-123A3A09031A}" srcOrd="2" destOrd="0" parTransId="{17E435B1-9DBC-4CD9-AC0A-0ABB5579A102}" sibTransId="{29BB74AF-EA04-4F92-A714-1739E8883F83}"/>
    <dgm:cxn modelId="{B1BF4731-C291-4252-9608-DEB6688EF961}" type="presOf" srcId="{17E435B1-9DBC-4CD9-AC0A-0ABB5579A102}" destId="{DF837AEE-BB42-4B7D-B100-3A0EFC142462}" srcOrd="0" destOrd="0" presId="urn:microsoft.com/office/officeart/2005/8/layout/orgChart1"/>
    <dgm:cxn modelId="{ADD9B738-73A2-4C02-9A22-969FC0204E9A}" type="presOf" srcId="{0F5A327D-8C36-4409-9CEF-B6C683FB931E}" destId="{3B859A27-4E27-43B2-92AD-9EE82F18610C}" srcOrd="1" destOrd="0" presId="urn:microsoft.com/office/officeart/2005/8/layout/orgChart1"/>
    <dgm:cxn modelId="{EE2C335B-3D46-4C11-AAB9-39FD298A03FF}" type="presOf" srcId="{4964537E-5E5B-475A-9C8F-BD10FEB1699C}" destId="{6654473C-FB84-4A2A-BA88-81802B61D986}" srcOrd="1" destOrd="0" presId="urn:microsoft.com/office/officeart/2005/8/layout/orgChart1"/>
    <dgm:cxn modelId="{D7887941-DCF3-4C66-A9E3-9368CE62C268}" type="presOf" srcId="{890172AE-3996-4498-8A53-26BAF3C807E4}" destId="{E64D68DF-2B37-44DC-A6E4-1609FEA01122}" srcOrd="0" destOrd="0" presId="urn:microsoft.com/office/officeart/2005/8/layout/orgChart1"/>
    <dgm:cxn modelId="{77829D62-4BE0-4CAD-AC92-6D07DE8C159A}" type="presOf" srcId="{890172AE-3996-4498-8A53-26BAF3C807E4}" destId="{6D2F3C35-EC56-44F3-AC5F-6C4D27254D0E}" srcOrd="1" destOrd="0" presId="urn:microsoft.com/office/officeart/2005/8/layout/orgChart1"/>
    <dgm:cxn modelId="{B1DAAF68-36E0-4695-A49F-6CA232DC070C}" type="presOf" srcId="{4498A975-D9B2-4F08-8D3D-7A53D7B58885}" destId="{0CE45584-408A-4694-9740-78EF67DF26D4}" srcOrd="0" destOrd="0" presId="urn:microsoft.com/office/officeart/2005/8/layout/orgChart1"/>
    <dgm:cxn modelId="{733C506D-A490-47EF-BB94-3E09CE07FA9B}" srcId="{0F5A327D-8C36-4409-9CEF-B6C683FB931E}" destId="{4964537E-5E5B-475A-9C8F-BD10FEB1699C}" srcOrd="0" destOrd="0" parTransId="{6567E6B8-CC07-41D3-9AC2-F2E75CD45BB4}" sibTransId="{01A543E5-47DE-49DC-8F8E-90E5D384EEE4}"/>
    <dgm:cxn modelId="{A7CD7C4F-1E41-411C-BBA2-5D4CDBB773B8}" type="presOf" srcId="{4964537E-5E5B-475A-9C8F-BD10FEB1699C}" destId="{B09AACEA-CC46-4FDA-8833-94B8595668C3}" srcOrd="0" destOrd="0" presId="urn:microsoft.com/office/officeart/2005/8/layout/orgChart1"/>
    <dgm:cxn modelId="{F0525871-52B0-4D26-B97E-94232C1CE979}" type="presOf" srcId="{EF96F5EC-D774-4879-ABA3-1727D990AEE1}" destId="{FEAD1B33-FC41-4257-8429-2E56A1802788}" srcOrd="0" destOrd="0" presId="urn:microsoft.com/office/officeart/2005/8/layout/orgChart1"/>
    <dgm:cxn modelId="{24B9C088-441D-4615-B52B-99BA3F4EB69B}" srcId="{0F5A327D-8C36-4409-9CEF-B6C683FB931E}" destId="{1EE7A8F1-F1DB-4287-BAB0-75267568AEEA}" srcOrd="1" destOrd="0" parTransId="{8D5BFA48-5F08-475C-A5FE-E4588A5F22F8}" sibTransId="{32F1160C-4689-4243-AA40-1B8CA71232A4}"/>
    <dgm:cxn modelId="{95F14396-A22E-49B7-800B-70B8354742AB}" type="presOf" srcId="{0729FF32-F736-4634-BE6B-123A3A09031A}" destId="{C1FFCD55-F523-45A7-91A7-EA7CCB2CECA6}" srcOrd="1" destOrd="0" presId="urn:microsoft.com/office/officeart/2005/8/layout/orgChart1"/>
    <dgm:cxn modelId="{B4E1DCAB-5B64-4967-B0BE-C4A295E92CA8}" type="presOf" srcId="{8D5BFA48-5F08-475C-A5FE-E4588A5F22F8}" destId="{FE71319F-3AA6-400A-AAE3-65E1BC5131F2}" srcOrd="0" destOrd="0" presId="urn:microsoft.com/office/officeart/2005/8/layout/orgChart1"/>
    <dgm:cxn modelId="{073DF2BB-8B3B-4A6F-84D0-5E8D501D3DF8}" type="presOf" srcId="{1EE7A8F1-F1DB-4287-BAB0-75267568AEEA}" destId="{743DEA58-F6E1-40DB-8F6E-DA3B77598228}" srcOrd="1" destOrd="0" presId="urn:microsoft.com/office/officeart/2005/8/layout/orgChart1"/>
    <dgm:cxn modelId="{7E22C8DD-8111-49FA-9EDC-DEC12BDA93BB}" srcId="{EF96F5EC-D774-4879-ABA3-1727D990AEE1}" destId="{0F5A327D-8C36-4409-9CEF-B6C683FB931E}" srcOrd="0" destOrd="0" parTransId="{A9CC334E-F5BF-45ED-B54E-8B1970458A5E}" sibTransId="{EEB6D06D-5E27-4B6B-B8DE-529784CFA819}"/>
    <dgm:cxn modelId="{EE944ADF-8453-4946-BF20-6443605AE7F2}" type="presOf" srcId="{6567E6B8-CC07-41D3-9AC2-F2E75CD45BB4}" destId="{CD1DCE61-AE48-4AAB-AAA8-47BCAAD7DC71}" srcOrd="0" destOrd="0" presId="urn:microsoft.com/office/officeart/2005/8/layout/orgChart1"/>
    <dgm:cxn modelId="{DCC29DE1-A9C3-4A9C-A1A0-DB89AC2B85BF}" type="presOf" srcId="{0729FF32-F736-4634-BE6B-123A3A09031A}" destId="{E9FEE7F2-2646-4215-888A-09B257888225}" srcOrd="0" destOrd="0" presId="urn:microsoft.com/office/officeart/2005/8/layout/orgChart1"/>
    <dgm:cxn modelId="{714369E4-FE0C-4F41-A243-A2EC05601E28}" type="presOf" srcId="{0F5A327D-8C36-4409-9CEF-B6C683FB931E}" destId="{D1BC6B7C-8A36-46BD-BDC4-3B0D2C79A483}" srcOrd="0" destOrd="0" presId="urn:microsoft.com/office/officeart/2005/8/layout/orgChart1"/>
    <dgm:cxn modelId="{70EB19F7-0310-4D0C-9657-4ABC934401F0}" srcId="{0F5A327D-8C36-4409-9CEF-B6C683FB931E}" destId="{890172AE-3996-4498-8A53-26BAF3C807E4}" srcOrd="3" destOrd="0" parTransId="{4498A975-D9B2-4F08-8D3D-7A53D7B58885}" sibTransId="{90F5D1CC-3A3E-4060-B5CF-62DB6623029C}"/>
    <dgm:cxn modelId="{1CD9ABC6-4F52-44E1-BCDB-520EE9AA798B}" type="presParOf" srcId="{FEAD1B33-FC41-4257-8429-2E56A1802788}" destId="{C6E07E9A-FD2A-413C-924A-943EED787CD3}" srcOrd="0" destOrd="0" presId="urn:microsoft.com/office/officeart/2005/8/layout/orgChart1"/>
    <dgm:cxn modelId="{209D3ED6-94E1-4379-9B5C-CDBFC40F42E0}" type="presParOf" srcId="{C6E07E9A-FD2A-413C-924A-943EED787CD3}" destId="{DCE5C51B-1F9F-4EFF-B976-C7FB3D8DF112}" srcOrd="0" destOrd="0" presId="urn:microsoft.com/office/officeart/2005/8/layout/orgChart1"/>
    <dgm:cxn modelId="{3DA7E582-E01C-48F5-86C9-67B6868A48D9}" type="presParOf" srcId="{DCE5C51B-1F9F-4EFF-B976-C7FB3D8DF112}" destId="{D1BC6B7C-8A36-46BD-BDC4-3B0D2C79A483}" srcOrd="0" destOrd="0" presId="urn:microsoft.com/office/officeart/2005/8/layout/orgChart1"/>
    <dgm:cxn modelId="{7C2693B6-B860-45B0-9757-0E437E6995A9}" type="presParOf" srcId="{DCE5C51B-1F9F-4EFF-B976-C7FB3D8DF112}" destId="{3B859A27-4E27-43B2-92AD-9EE82F18610C}" srcOrd="1" destOrd="0" presId="urn:microsoft.com/office/officeart/2005/8/layout/orgChart1"/>
    <dgm:cxn modelId="{F457DD37-91D5-42A0-BB26-3D83B0632831}" type="presParOf" srcId="{C6E07E9A-FD2A-413C-924A-943EED787CD3}" destId="{68394391-6B06-4056-AF69-1CD7EC2A3993}" srcOrd="1" destOrd="0" presId="urn:microsoft.com/office/officeart/2005/8/layout/orgChart1"/>
    <dgm:cxn modelId="{B2BB08F6-7912-4A01-BF9C-C3C5C5F030F1}" type="presParOf" srcId="{68394391-6B06-4056-AF69-1CD7EC2A3993}" destId="{CD1DCE61-AE48-4AAB-AAA8-47BCAAD7DC71}" srcOrd="0" destOrd="0" presId="urn:microsoft.com/office/officeart/2005/8/layout/orgChart1"/>
    <dgm:cxn modelId="{E6F902C7-AE03-42E8-8716-DC70BAD1BB85}" type="presParOf" srcId="{68394391-6B06-4056-AF69-1CD7EC2A3993}" destId="{1E26A447-6551-46B2-8166-75862A296D6B}" srcOrd="1" destOrd="0" presId="urn:microsoft.com/office/officeart/2005/8/layout/orgChart1"/>
    <dgm:cxn modelId="{0D38EB99-5DC5-437E-ACFA-152A1BCBCE58}" type="presParOf" srcId="{1E26A447-6551-46B2-8166-75862A296D6B}" destId="{1BC76D32-02B4-4318-B34C-ADC8F5D2A835}" srcOrd="0" destOrd="0" presId="urn:microsoft.com/office/officeart/2005/8/layout/orgChart1"/>
    <dgm:cxn modelId="{9A815FCA-E0E3-4A56-8875-4A02B4CA16DE}" type="presParOf" srcId="{1BC76D32-02B4-4318-B34C-ADC8F5D2A835}" destId="{B09AACEA-CC46-4FDA-8833-94B8595668C3}" srcOrd="0" destOrd="0" presId="urn:microsoft.com/office/officeart/2005/8/layout/orgChart1"/>
    <dgm:cxn modelId="{0E8FC301-F587-4EFC-9C90-F9C3C61D248D}" type="presParOf" srcId="{1BC76D32-02B4-4318-B34C-ADC8F5D2A835}" destId="{6654473C-FB84-4A2A-BA88-81802B61D986}" srcOrd="1" destOrd="0" presId="urn:microsoft.com/office/officeart/2005/8/layout/orgChart1"/>
    <dgm:cxn modelId="{9ED11855-3E5C-49D3-AABD-1CAD0F08724C}" type="presParOf" srcId="{1E26A447-6551-46B2-8166-75862A296D6B}" destId="{1042A413-89F3-41FC-8392-ACE0FB814AA1}" srcOrd="1" destOrd="0" presId="urn:microsoft.com/office/officeart/2005/8/layout/orgChart1"/>
    <dgm:cxn modelId="{E7F7AF9D-C4E9-40E6-9189-320B961E5EA7}" type="presParOf" srcId="{1E26A447-6551-46B2-8166-75862A296D6B}" destId="{95DDBD2F-1281-49B1-A2AD-4A0A7195AD6E}" srcOrd="2" destOrd="0" presId="urn:microsoft.com/office/officeart/2005/8/layout/orgChart1"/>
    <dgm:cxn modelId="{FCF2C8F3-62B3-40B5-96EC-9DD7C8D01E52}" type="presParOf" srcId="{68394391-6B06-4056-AF69-1CD7EC2A3993}" destId="{FE71319F-3AA6-400A-AAE3-65E1BC5131F2}" srcOrd="2" destOrd="0" presId="urn:microsoft.com/office/officeart/2005/8/layout/orgChart1"/>
    <dgm:cxn modelId="{DBAB9DBE-92B4-4EBD-B0BA-123615BC266F}" type="presParOf" srcId="{68394391-6B06-4056-AF69-1CD7EC2A3993}" destId="{448B4530-B89E-4A8E-A200-79DA8B7227EC}" srcOrd="3" destOrd="0" presId="urn:microsoft.com/office/officeart/2005/8/layout/orgChart1"/>
    <dgm:cxn modelId="{EDB76E56-B09C-43BB-B71C-231E9EC99236}" type="presParOf" srcId="{448B4530-B89E-4A8E-A200-79DA8B7227EC}" destId="{3B12BCC7-9FB1-4726-8C8E-A6B94074A347}" srcOrd="0" destOrd="0" presId="urn:microsoft.com/office/officeart/2005/8/layout/orgChart1"/>
    <dgm:cxn modelId="{D534F18A-2F29-4BCD-9C2B-CF0F581265F1}" type="presParOf" srcId="{3B12BCC7-9FB1-4726-8C8E-A6B94074A347}" destId="{53FD84B2-6C4C-44E9-BFDA-3D6B27B98AFA}" srcOrd="0" destOrd="0" presId="urn:microsoft.com/office/officeart/2005/8/layout/orgChart1"/>
    <dgm:cxn modelId="{4B2DD471-6662-4385-AB4A-BD32F48E7280}" type="presParOf" srcId="{3B12BCC7-9FB1-4726-8C8E-A6B94074A347}" destId="{743DEA58-F6E1-40DB-8F6E-DA3B77598228}" srcOrd="1" destOrd="0" presId="urn:microsoft.com/office/officeart/2005/8/layout/orgChart1"/>
    <dgm:cxn modelId="{535E014D-2713-4159-BD3D-3AE19A1851F1}" type="presParOf" srcId="{448B4530-B89E-4A8E-A200-79DA8B7227EC}" destId="{6B28FD9F-8719-47DE-A339-6123E3C01C50}" srcOrd="1" destOrd="0" presId="urn:microsoft.com/office/officeart/2005/8/layout/orgChart1"/>
    <dgm:cxn modelId="{9ADC8F6F-5273-46D1-BC9F-1850E9CD11C4}" type="presParOf" srcId="{448B4530-B89E-4A8E-A200-79DA8B7227EC}" destId="{F44098E5-2626-4859-80CF-F0B9A26A3892}" srcOrd="2" destOrd="0" presId="urn:microsoft.com/office/officeart/2005/8/layout/orgChart1"/>
    <dgm:cxn modelId="{4941C5AD-E4EA-4E66-8207-DDFF7DA5D11C}" type="presParOf" srcId="{68394391-6B06-4056-AF69-1CD7EC2A3993}" destId="{DF837AEE-BB42-4B7D-B100-3A0EFC142462}" srcOrd="4" destOrd="0" presId="urn:microsoft.com/office/officeart/2005/8/layout/orgChart1"/>
    <dgm:cxn modelId="{96B0FB24-7CEB-41C6-85DF-48782A991657}" type="presParOf" srcId="{68394391-6B06-4056-AF69-1CD7EC2A3993}" destId="{F4FD1F08-4D85-493C-9974-C76A933AF6BC}" srcOrd="5" destOrd="0" presId="urn:microsoft.com/office/officeart/2005/8/layout/orgChart1"/>
    <dgm:cxn modelId="{7DA7FAEE-80EA-4C68-B1C4-601ED084D85E}" type="presParOf" srcId="{F4FD1F08-4D85-493C-9974-C76A933AF6BC}" destId="{5F82E471-A4E2-4D44-B4E5-8C49C3E44C00}" srcOrd="0" destOrd="0" presId="urn:microsoft.com/office/officeart/2005/8/layout/orgChart1"/>
    <dgm:cxn modelId="{F82229D8-0351-424D-97F7-646BA2D3029E}" type="presParOf" srcId="{5F82E471-A4E2-4D44-B4E5-8C49C3E44C00}" destId="{E9FEE7F2-2646-4215-888A-09B257888225}" srcOrd="0" destOrd="0" presId="urn:microsoft.com/office/officeart/2005/8/layout/orgChart1"/>
    <dgm:cxn modelId="{166138E3-BCE4-4AB6-8C6C-F66C06D9D0B2}" type="presParOf" srcId="{5F82E471-A4E2-4D44-B4E5-8C49C3E44C00}" destId="{C1FFCD55-F523-45A7-91A7-EA7CCB2CECA6}" srcOrd="1" destOrd="0" presId="urn:microsoft.com/office/officeart/2005/8/layout/orgChart1"/>
    <dgm:cxn modelId="{A9948719-3AB8-4CCC-9D33-7B098473F38D}" type="presParOf" srcId="{F4FD1F08-4D85-493C-9974-C76A933AF6BC}" destId="{B5B1710D-EC06-49D1-9486-74E5A78D9A6A}" srcOrd="1" destOrd="0" presId="urn:microsoft.com/office/officeart/2005/8/layout/orgChart1"/>
    <dgm:cxn modelId="{E0134D77-BC08-45B5-8162-7AB2BAEE4D6E}" type="presParOf" srcId="{F4FD1F08-4D85-493C-9974-C76A933AF6BC}" destId="{3AD73767-204C-47E6-B56C-80FF5670CF9A}" srcOrd="2" destOrd="0" presId="urn:microsoft.com/office/officeart/2005/8/layout/orgChart1"/>
    <dgm:cxn modelId="{5428C458-0869-4786-9578-5942995A71EB}" type="presParOf" srcId="{68394391-6B06-4056-AF69-1CD7EC2A3993}" destId="{0CE45584-408A-4694-9740-78EF67DF26D4}" srcOrd="6" destOrd="0" presId="urn:microsoft.com/office/officeart/2005/8/layout/orgChart1"/>
    <dgm:cxn modelId="{2DEDFD23-1DBB-4BD1-8813-482871886F94}" type="presParOf" srcId="{68394391-6B06-4056-AF69-1CD7EC2A3993}" destId="{C7E8827D-C637-4E65-A5CB-E421A8DD0E19}" srcOrd="7" destOrd="0" presId="urn:microsoft.com/office/officeart/2005/8/layout/orgChart1"/>
    <dgm:cxn modelId="{B9523083-F25E-4FFC-BEF5-1219C5BF10F4}" type="presParOf" srcId="{C7E8827D-C637-4E65-A5CB-E421A8DD0E19}" destId="{D86D5F2E-2374-43B4-BB9C-FB7A0F18AC03}" srcOrd="0" destOrd="0" presId="urn:microsoft.com/office/officeart/2005/8/layout/orgChart1"/>
    <dgm:cxn modelId="{4513D687-C0F0-45BE-9D31-3F1DE221677F}" type="presParOf" srcId="{D86D5F2E-2374-43B4-BB9C-FB7A0F18AC03}" destId="{E64D68DF-2B37-44DC-A6E4-1609FEA01122}" srcOrd="0" destOrd="0" presId="urn:microsoft.com/office/officeart/2005/8/layout/orgChart1"/>
    <dgm:cxn modelId="{5C6A4E07-A263-41EC-AA26-191D56B3688D}" type="presParOf" srcId="{D86D5F2E-2374-43B4-BB9C-FB7A0F18AC03}" destId="{6D2F3C35-EC56-44F3-AC5F-6C4D27254D0E}" srcOrd="1" destOrd="0" presId="urn:microsoft.com/office/officeart/2005/8/layout/orgChart1"/>
    <dgm:cxn modelId="{375ED774-5F55-48D9-9A0A-66CB4F8C9B9F}" type="presParOf" srcId="{C7E8827D-C637-4E65-A5CB-E421A8DD0E19}" destId="{7091943A-120A-4E9E-B450-E9A7C60A79CE}" srcOrd="1" destOrd="0" presId="urn:microsoft.com/office/officeart/2005/8/layout/orgChart1"/>
    <dgm:cxn modelId="{03C9CA89-6958-4882-A33F-0A4BA75CA3AB}" type="presParOf" srcId="{C7E8827D-C637-4E65-A5CB-E421A8DD0E19}" destId="{1AB12FBB-47A7-45EC-9FCD-35E6F9DA4C0D}" srcOrd="2" destOrd="0" presId="urn:microsoft.com/office/officeart/2005/8/layout/orgChart1"/>
    <dgm:cxn modelId="{07C12976-6DE4-487F-A2D7-0EDF1179A4E6}" type="presParOf" srcId="{C6E07E9A-FD2A-413C-924A-943EED787CD3}" destId="{10194D1F-4BD9-460A-A863-1952A68DAC9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45584-408A-4694-9740-78EF67DF26D4}">
      <dsp:nvSpPr>
        <dsp:cNvPr id="0" name=""/>
        <dsp:cNvSpPr/>
      </dsp:nvSpPr>
      <dsp:spPr>
        <a:xfrm>
          <a:off x="4579620" y="1142270"/>
          <a:ext cx="3586786" cy="415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00"/>
              </a:lnTo>
              <a:lnTo>
                <a:pt x="3586786" y="207500"/>
              </a:lnTo>
              <a:lnTo>
                <a:pt x="3586786" y="415000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37AEE-BB42-4B7D-B100-3A0EFC142462}">
      <dsp:nvSpPr>
        <dsp:cNvPr id="0" name=""/>
        <dsp:cNvSpPr/>
      </dsp:nvSpPr>
      <dsp:spPr>
        <a:xfrm>
          <a:off x="4579620" y="1142270"/>
          <a:ext cx="1195595" cy="4150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00"/>
              </a:lnTo>
              <a:lnTo>
                <a:pt x="1195595" y="207500"/>
              </a:lnTo>
              <a:lnTo>
                <a:pt x="1195595" y="415000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1319F-3AA6-400A-AAE3-65E1BC5131F2}">
      <dsp:nvSpPr>
        <dsp:cNvPr id="0" name=""/>
        <dsp:cNvSpPr/>
      </dsp:nvSpPr>
      <dsp:spPr>
        <a:xfrm>
          <a:off x="3384024" y="1142270"/>
          <a:ext cx="1195595" cy="415000"/>
        </a:xfrm>
        <a:custGeom>
          <a:avLst/>
          <a:gdLst/>
          <a:ahLst/>
          <a:cxnLst/>
          <a:rect l="0" t="0" r="0" b="0"/>
          <a:pathLst>
            <a:path>
              <a:moveTo>
                <a:pt x="1195595" y="0"/>
              </a:moveTo>
              <a:lnTo>
                <a:pt x="1195595" y="207500"/>
              </a:lnTo>
              <a:lnTo>
                <a:pt x="0" y="207500"/>
              </a:lnTo>
              <a:lnTo>
                <a:pt x="0" y="415000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DCE61-AE48-4AAB-AAA8-47BCAAD7DC71}">
      <dsp:nvSpPr>
        <dsp:cNvPr id="0" name=""/>
        <dsp:cNvSpPr/>
      </dsp:nvSpPr>
      <dsp:spPr>
        <a:xfrm>
          <a:off x="992833" y="1142270"/>
          <a:ext cx="3586786" cy="415000"/>
        </a:xfrm>
        <a:custGeom>
          <a:avLst/>
          <a:gdLst/>
          <a:ahLst/>
          <a:cxnLst/>
          <a:rect l="0" t="0" r="0" b="0"/>
          <a:pathLst>
            <a:path>
              <a:moveTo>
                <a:pt x="3586786" y="0"/>
              </a:moveTo>
              <a:lnTo>
                <a:pt x="3586786" y="207500"/>
              </a:lnTo>
              <a:lnTo>
                <a:pt x="0" y="207500"/>
              </a:lnTo>
              <a:lnTo>
                <a:pt x="0" y="415000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C6B7C-8A36-46BD-BDC4-3B0D2C79A483}">
      <dsp:nvSpPr>
        <dsp:cNvPr id="0" name=""/>
        <dsp:cNvSpPr/>
      </dsp:nvSpPr>
      <dsp:spPr>
        <a:xfrm>
          <a:off x="3591524" y="154175"/>
          <a:ext cx="1976191" cy="988095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>
              <a:solidFill>
                <a:schemeClr val="tx1"/>
              </a:solidFill>
            </a:rPr>
            <a:t>Épreuve pratique</a:t>
          </a:r>
        </a:p>
      </dsp:txBody>
      <dsp:txXfrm>
        <a:off x="3591524" y="154175"/>
        <a:ext cx="1976191" cy="988095"/>
      </dsp:txXfrm>
    </dsp:sp>
    <dsp:sp modelId="{B09AACEA-CC46-4FDA-8833-94B8595668C3}">
      <dsp:nvSpPr>
        <dsp:cNvPr id="0" name=""/>
        <dsp:cNvSpPr/>
      </dsp:nvSpPr>
      <dsp:spPr>
        <a:xfrm>
          <a:off x="4737" y="1557271"/>
          <a:ext cx="1976191" cy="1577079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</a:rPr>
            <a:t>1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/>
            <a:t>Cahier du candidat</a:t>
          </a:r>
        </a:p>
      </dsp:txBody>
      <dsp:txXfrm>
        <a:off x="4737" y="1557271"/>
        <a:ext cx="1976191" cy="1577079"/>
      </dsp:txXfrm>
    </dsp:sp>
    <dsp:sp modelId="{53FD84B2-6C4C-44E9-BFDA-3D6B27B98AFA}">
      <dsp:nvSpPr>
        <dsp:cNvPr id="0" name=""/>
        <dsp:cNvSpPr/>
      </dsp:nvSpPr>
      <dsp:spPr>
        <a:xfrm>
          <a:off x="2395928" y="1557271"/>
          <a:ext cx="1976191" cy="1577464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2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Cahier d’évaluation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dirty="0"/>
            <a:t> </a:t>
          </a:r>
        </a:p>
      </dsp:txBody>
      <dsp:txXfrm>
        <a:off x="2395928" y="1557271"/>
        <a:ext cx="1976191" cy="1577464"/>
      </dsp:txXfrm>
    </dsp:sp>
    <dsp:sp modelId="{E9FEE7F2-2646-4215-888A-09B257888225}">
      <dsp:nvSpPr>
        <dsp:cNvPr id="0" name=""/>
        <dsp:cNvSpPr/>
      </dsp:nvSpPr>
      <dsp:spPr>
        <a:xfrm>
          <a:off x="4787120" y="1557271"/>
          <a:ext cx="1976191" cy="2280435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3*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Grille d’observation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Fiche de travail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Annexe</a:t>
          </a:r>
        </a:p>
      </dsp:txBody>
      <dsp:txXfrm>
        <a:off x="4787120" y="1557271"/>
        <a:ext cx="1976191" cy="2280435"/>
      </dsp:txXfrm>
    </dsp:sp>
    <dsp:sp modelId="{E64D68DF-2B37-44DC-A6E4-1609FEA01122}">
      <dsp:nvSpPr>
        <dsp:cNvPr id="0" name=""/>
        <dsp:cNvSpPr/>
      </dsp:nvSpPr>
      <dsp:spPr>
        <a:xfrm>
          <a:off x="7178311" y="1557271"/>
          <a:ext cx="1976191" cy="1536093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4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Guide de l’examinateur </a:t>
          </a:r>
        </a:p>
      </dsp:txBody>
      <dsp:txXfrm>
        <a:off x="7178311" y="1557271"/>
        <a:ext cx="1976191" cy="15360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45584-408A-4694-9740-78EF67DF26D4}">
      <dsp:nvSpPr>
        <dsp:cNvPr id="0" name=""/>
        <dsp:cNvSpPr/>
      </dsp:nvSpPr>
      <dsp:spPr>
        <a:xfrm>
          <a:off x="4740275" y="1664571"/>
          <a:ext cx="3261907" cy="3362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203"/>
              </a:lnTo>
              <a:lnTo>
                <a:pt x="3261907" y="155203"/>
              </a:lnTo>
              <a:lnTo>
                <a:pt x="3261907" y="336293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37AEE-BB42-4B7D-B100-3A0EFC142462}">
      <dsp:nvSpPr>
        <dsp:cNvPr id="0" name=""/>
        <dsp:cNvSpPr/>
      </dsp:nvSpPr>
      <dsp:spPr>
        <a:xfrm>
          <a:off x="4740275" y="1664571"/>
          <a:ext cx="1175053" cy="3362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203"/>
              </a:lnTo>
              <a:lnTo>
                <a:pt x="1175053" y="155203"/>
              </a:lnTo>
              <a:lnTo>
                <a:pt x="1175053" y="336293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71319F-3AA6-400A-AAE3-65E1BC5131F2}">
      <dsp:nvSpPr>
        <dsp:cNvPr id="0" name=""/>
        <dsp:cNvSpPr/>
      </dsp:nvSpPr>
      <dsp:spPr>
        <a:xfrm>
          <a:off x="3828475" y="1664571"/>
          <a:ext cx="911799" cy="336293"/>
        </a:xfrm>
        <a:custGeom>
          <a:avLst/>
          <a:gdLst/>
          <a:ahLst/>
          <a:cxnLst/>
          <a:rect l="0" t="0" r="0" b="0"/>
          <a:pathLst>
            <a:path>
              <a:moveTo>
                <a:pt x="911799" y="0"/>
              </a:moveTo>
              <a:lnTo>
                <a:pt x="911799" y="155203"/>
              </a:lnTo>
              <a:lnTo>
                <a:pt x="0" y="155203"/>
              </a:lnTo>
              <a:lnTo>
                <a:pt x="0" y="336293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DCE61-AE48-4AAB-AAA8-47BCAAD7DC71}">
      <dsp:nvSpPr>
        <dsp:cNvPr id="0" name=""/>
        <dsp:cNvSpPr/>
      </dsp:nvSpPr>
      <dsp:spPr>
        <a:xfrm>
          <a:off x="1741621" y="1664571"/>
          <a:ext cx="2998653" cy="336293"/>
        </a:xfrm>
        <a:custGeom>
          <a:avLst/>
          <a:gdLst/>
          <a:ahLst/>
          <a:cxnLst/>
          <a:rect l="0" t="0" r="0" b="0"/>
          <a:pathLst>
            <a:path>
              <a:moveTo>
                <a:pt x="2998653" y="0"/>
              </a:moveTo>
              <a:lnTo>
                <a:pt x="2998653" y="155203"/>
              </a:lnTo>
              <a:lnTo>
                <a:pt x="0" y="155203"/>
              </a:lnTo>
              <a:lnTo>
                <a:pt x="0" y="336293"/>
              </a:lnTo>
            </a:path>
          </a:pathLst>
        </a:custGeom>
        <a:noFill/>
        <a:ln w="12700" cap="flat" cmpd="sng" algn="ctr">
          <a:solidFill>
            <a:srgbClr val="ED7D3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C6B7C-8A36-46BD-BDC4-3B0D2C79A483}">
      <dsp:nvSpPr>
        <dsp:cNvPr id="0" name=""/>
        <dsp:cNvSpPr/>
      </dsp:nvSpPr>
      <dsp:spPr>
        <a:xfrm>
          <a:off x="3291869" y="26710"/>
          <a:ext cx="2896811" cy="163786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dirty="0"/>
            <a:t>Épreuve de connaissances pratiques</a:t>
          </a:r>
        </a:p>
      </dsp:txBody>
      <dsp:txXfrm>
        <a:off x="3291869" y="26710"/>
        <a:ext cx="2896811" cy="1637860"/>
      </dsp:txXfrm>
    </dsp:sp>
    <dsp:sp modelId="{B09AACEA-CC46-4FDA-8833-94B8595668C3}">
      <dsp:nvSpPr>
        <dsp:cNvPr id="0" name=""/>
        <dsp:cNvSpPr/>
      </dsp:nvSpPr>
      <dsp:spPr>
        <a:xfrm>
          <a:off x="879285" y="2000864"/>
          <a:ext cx="1724672" cy="1376357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</a:rPr>
            <a:t>1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/>
            <a:t>Cahier du candidat</a:t>
          </a:r>
        </a:p>
      </dsp:txBody>
      <dsp:txXfrm>
        <a:off x="879285" y="2000864"/>
        <a:ext cx="1724672" cy="1376357"/>
      </dsp:txXfrm>
    </dsp:sp>
    <dsp:sp modelId="{53FD84B2-6C4C-44E9-BFDA-3D6B27B98AFA}">
      <dsp:nvSpPr>
        <dsp:cNvPr id="0" name=""/>
        <dsp:cNvSpPr/>
      </dsp:nvSpPr>
      <dsp:spPr>
        <a:xfrm>
          <a:off x="2966139" y="2000864"/>
          <a:ext cx="1724672" cy="1376693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2400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Guide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dirty="0"/>
            <a:t> </a:t>
          </a:r>
        </a:p>
      </dsp:txBody>
      <dsp:txXfrm>
        <a:off x="2966139" y="2000864"/>
        <a:ext cx="1724672" cy="1376693"/>
      </dsp:txXfrm>
    </dsp:sp>
    <dsp:sp modelId="{E9FEE7F2-2646-4215-888A-09B257888225}">
      <dsp:nvSpPr>
        <dsp:cNvPr id="0" name=""/>
        <dsp:cNvSpPr/>
      </dsp:nvSpPr>
      <dsp:spPr>
        <a:xfrm>
          <a:off x="5052992" y="2000864"/>
          <a:ext cx="1724672" cy="1990194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3*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Fiche de travail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Annexes</a:t>
          </a:r>
        </a:p>
      </dsp:txBody>
      <dsp:txXfrm>
        <a:off x="5052992" y="2000864"/>
        <a:ext cx="1724672" cy="1990194"/>
      </dsp:txXfrm>
    </dsp:sp>
    <dsp:sp modelId="{E64D68DF-2B37-44DC-A6E4-1609FEA01122}">
      <dsp:nvSpPr>
        <dsp:cNvPr id="0" name=""/>
        <dsp:cNvSpPr/>
      </dsp:nvSpPr>
      <dsp:spPr>
        <a:xfrm>
          <a:off x="7139846" y="2000864"/>
          <a:ext cx="1724672" cy="1340587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4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rPr>
            <a:t>Clé de notation</a:t>
          </a:r>
        </a:p>
      </dsp:txBody>
      <dsp:txXfrm>
        <a:off x="7139846" y="2000864"/>
        <a:ext cx="1724672" cy="13405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092" y="1"/>
            <a:ext cx="3077739" cy="47105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r">
              <a:defRPr sz="1200"/>
            </a:lvl1pPr>
          </a:lstStyle>
          <a:p>
            <a:fld id="{38CC537F-0CED-40EA-BF5C-7AE4A89BAADA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r">
              <a:defRPr sz="1200"/>
            </a:lvl1pPr>
          </a:lstStyle>
          <a:p>
            <a:fld id="{4A05DF29-6FBE-4167-A299-CC3F9CF42A9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92408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47105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2" y="1"/>
            <a:ext cx="3077739" cy="47105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r">
              <a:defRPr sz="1200"/>
            </a:lvl1pPr>
          </a:lstStyle>
          <a:p>
            <a:fld id="{FFC5ABE9-458A-44CE-A4E8-E4E9BB374F07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9" tIns="47109" rIns="94219" bIns="47109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248" y="4518203"/>
            <a:ext cx="5681980" cy="3696713"/>
          </a:xfrm>
          <a:prstGeom prst="rect">
            <a:avLst/>
          </a:prstGeom>
        </p:spPr>
        <p:txBody>
          <a:bodyPr vert="horz" lIns="94219" tIns="47109" rIns="94219" bIns="4710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r">
              <a:defRPr sz="1200"/>
            </a:lvl1pPr>
          </a:lstStyle>
          <a:p>
            <a:fld id="{9DF7CE84-CEB2-4E9E-BE78-1EF5E13775B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7143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027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95812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623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41624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0824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9257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051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95103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BB467-4996-E7FB-0FE7-2C122C354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A44B84-C014-7E14-4D34-D76402908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18B49B-6452-AB30-9F31-84D0DD9E6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31E5A2-8AB9-7CC0-74B7-7B35A2E0E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4365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59538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2551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30318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41530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64552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30916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5001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0410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51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308242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F1CB6-7795-3172-F2EE-4E528D569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E863533-B018-6131-9783-0467A19F7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9FE9A0-E40C-2F32-4B18-5188B813CB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A0EC95-6AD9-101D-059B-3113C51EB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1567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84758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10341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957783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22824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963EB-C94A-E26B-4C15-9031A63E0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F1B24B-AB37-AD23-9549-2C6984D7E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DB446E-D645-2B4B-9DB7-3C7BF208F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21339A-56C0-CCF9-A230-3943152E2D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84473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BE401-8A37-CB64-BD42-C3BB65372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5C183E-8B97-86A5-DD4B-97042FF141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2C6386-29CE-C408-234F-217D564BF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1BE5A4-A4BB-729D-FD22-190F61894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651949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88368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29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784322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019977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633070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805435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5431B-0944-8AB8-FBDD-11FFD0130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076E1B-4E48-0035-F91D-DD72A0385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AA563B-ED71-4C1B-0A15-4982AA37A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6ED4E9-FABD-98BF-BFCE-753D2F8A0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747953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3101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616875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090944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02384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12563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39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39239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20804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554248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657019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41723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959810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C5573-6D6E-F1FC-B819-6B3E80027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C89CE0-9FF1-B65B-2512-8B814D13B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0DF72B-335C-4002-586D-D33456AC7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87F898-CD73-ABF5-7187-DD0970D3F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794893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057274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fr-CA" sz="1200" b="0" i="0" u="none" strike="noStrike" kern="1200" cap="none" spc="0" normalizeH="0" baseline="0" noProof="0" dirty="0">
              <a:ln>
                <a:noFill/>
              </a:ln>
              <a:solidFill>
                <a:srgbClr val="3F4A5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78113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6B9C6-2A01-ADEA-BFA3-6AF92429D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215BEDD-4E5E-C7DC-7975-3C62993E3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485616-6DD9-C12C-1BC9-F43803EFD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fr-CA" sz="1200" b="0" i="0" u="none" strike="noStrike" kern="1200" cap="none" spc="0" normalizeH="0" baseline="0" noProof="0" dirty="0">
              <a:ln>
                <a:noFill/>
              </a:ln>
              <a:solidFill>
                <a:srgbClr val="3F4A52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D89D62-E195-52FE-A212-6CD91488E2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48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57508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1D857-2719-168B-AF54-0B1E9514A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92E7C11-7716-EB53-6053-2D5F6BE17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B0D7639-2F13-EB13-D6A3-CE95F9196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279BE6-7A8C-902D-0D34-74AB7197D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83526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173065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31001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27495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200154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614107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082085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55183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050547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59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1743278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61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598754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CDA7B-6EBA-2DF6-7911-C5B6A08E2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1AA302-F1AA-7D9E-7E1F-2A96C5AAA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CAD8D1-A777-4611-EC3D-0DCB5A4B7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90D64A-3702-B32D-34B2-8C3275AB7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7CE84-CEB2-4E9E-BE78-1EF5E13775BC}" type="slidenum">
              <a:rPr lang="fr-CA" smtClean="0"/>
              <a:t>62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065603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F7CE84-CEB2-4E9E-BE78-1EF5E13775B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307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ésentation - Co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4C947F-3CD1-FF4B-AB17-048669CE5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Espace réservé de la date 1">
            <a:extLst>
              <a:ext uri="{FF2B5EF4-FFF2-40B4-BE49-F238E27FC236}">
                <a16:creationId xmlns:a16="http://schemas.microsoft.com/office/drawing/2014/main" id="{5987C192-9536-412E-AE11-D1C50BA1F0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15" name="Espace réservé du pied de page 2">
            <a:extLst>
              <a:ext uri="{FF2B5EF4-FFF2-40B4-BE49-F238E27FC236}">
                <a16:creationId xmlns:a16="http://schemas.microsoft.com/office/drawing/2014/main" id="{C16CC05F-0AF3-4F24-B9ED-0620738F7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16" name="Espace réservé du numéro de diapositive 3">
            <a:extLst>
              <a:ext uri="{FF2B5EF4-FFF2-40B4-BE49-F238E27FC236}">
                <a16:creationId xmlns:a16="http://schemas.microsoft.com/office/drawing/2014/main" id="{36285A62-8234-428E-8B00-1F195936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55BFFC09-F7E2-402C-A3CF-C4C7845B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2122557"/>
            <a:ext cx="4257502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rgbClr val="37424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422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co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535D9BE-BFC4-0680-5138-55D16B214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1DB84A5-DE71-4D4F-9874-17F803E2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B40462-C304-8EF3-D134-0D321A87D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509"/>
            <a:ext cx="10515600" cy="4552374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800691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visuel &amp; image - co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88671C0-880D-7643-0303-702FDE481B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66A66A7-3C69-9638-1934-52E439A56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61" y="1667451"/>
            <a:ext cx="5234195" cy="4552374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CCD0D65-8373-EF61-977A-50CB71958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243" y="341887"/>
            <a:ext cx="5236913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73C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18CBC85-2659-7C2A-52E4-1F0AEF839BA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1399" y="1667451"/>
            <a:ext cx="3408114" cy="4552374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89648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co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783AB6A-49D3-0E83-F7AE-DCC4CEDA74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6E08E3E0-8660-5353-9233-0B079D4FC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256" y="2766218"/>
            <a:ext cx="6773487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804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photo gauche - co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CA85A9-18D0-D863-3192-FE19CB710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space réservé de la date 1">
            <a:extLst>
              <a:ext uri="{FF2B5EF4-FFF2-40B4-BE49-F238E27FC236}">
                <a16:creationId xmlns:a16="http://schemas.microsoft.com/office/drawing/2014/main" id="{C6AFC42E-4AD1-4005-B694-FEAB509C4C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9" name="Espace réservé du pied de page 2">
            <a:extLst>
              <a:ext uri="{FF2B5EF4-FFF2-40B4-BE49-F238E27FC236}">
                <a16:creationId xmlns:a16="http://schemas.microsoft.com/office/drawing/2014/main" id="{20F847B8-ED9E-4AD4-BB2E-145F686F7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02F890C1-0BBD-47FF-90F6-05A00DAE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C6EE80E7-E651-4C67-928C-459898D6C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313" y="1762299"/>
            <a:ext cx="6773486" cy="4263364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7DB35514-6B2B-48DB-A89D-717CF892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0311" y="365125"/>
            <a:ext cx="6773487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73C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08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photo insertion gauche - cor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FA2EBB3-B644-5429-7FA8-360D0EF525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Espace réservé de la date 1">
            <a:extLst>
              <a:ext uri="{FF2B5EF4-FFF2-40B4-BE49-F238E27FC236}">
                <a16:creationId xmlns:a16="http://schemas.microsoft.com/office/drawing/2014/main" id="{C6AFC42E-4AD1-4005-B694-FEAB509C4C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9" name="Espace réservé du pied de page 2">
            <a:extLst>
              <a:ext uri="{FF2B5EF4-FFF2-40B4-BE49-F238E27FC236}">
                <a16:creationId xmlns:a16="http://schemas.microsoft.com/office/drawing/2014/main" id="{20F847B8-ED9E-4AD4-BB2E-145F686F7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02F890C1-0BBD-47FF-90F6-05A00DAE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C6EE80E7-E651-4C67-928C-459898D6C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195" y="1825625"/>
            <a:ext cx="6457603" cy="4200037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7DB35514-6B2B-48DB-A89D-717CF892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6196" y="365125"/>
            <a:ext cx="6457602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73C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B1E83323-31DF-E015-3E36-4134B6BB262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14298" y="1"/>
            <a:ext cx="4557455" cy="6356349"/>
          </a:xfrm>
        </p:spPr>
      </p:sp>
    </p:spTree>
    <p:extLst>
      <p:ext uri="{BB962C8B-B14F-4D97-AF65-F5344CB8AC3E}">
        <p14:creationId xmlns:p14="http://schemas.microsoft.com/office/powerpoint/2010/main" val="29791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photo découpé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AF3FC49-3FF0-73D4-C962-1932F7B082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DA396CCC-81A1-2110-39A6-105B7C53D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349"/>
            <a:ext cx="71322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73C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0B8BD7B3-4EDB-2C1A-26EF-A78EF346DA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67451"/>
            <a:ext cx="7132215" cy="4552374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99157CF-446D-820D-D80C-680EEC6AD64D}"/>
              </a:ext>
            </a:extLst>
          </p:cNvPr>
          <p:cNvSpPr/>
          <p:nvPr userDrawn="1"/>
        </p:nvSpPr>
        <p:spPr>
          <a:xfrm>
            <a:off x="5735779" y="2926079"/>
            <a:ext cx="3931921" cy="393192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Picture Placeholder 28">
            <a:extLst>
              <a:ext uri="{FF2B5EF4-FFF2-40B4-BE49-F238E27FC236}">
                <a16:creationId xmlns:a16="http://schemas.microsoft.com/office/drawing/2014/main" id="{841DD459-C463-AD3D-42B0-DAF1D51621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88049" y="2660074"/>
            <a:ext cx="3931920" cy="3931920"/>
          </a:xfrm>
          <a:custGeom>
            <a:avLst/>
            <a:gdLst>
              <a:gd name="connsiteX0" fmla="*/ 1401097 w 2802194"/>
              <a:gd name="connsiteY0" fmla="*/ 0 h 2802194"/>
              <a:gd name="connsiteX1" fmla="*/ 2802194 w 2802194"/>
              <a:gd name="connsiteY1" fmla="*/ 1401097 h 2802194"/>
              <a:gd name="connsiteX2" fmla="*/ 1401097 w 2802194"/>
              <a:gd name="connsiteY2" fmla="*/ 2802194 h 2802194"/>
              <a:gd name="connsiteX3" fmla="*/ 0 w 2802194"/>
              <a:gd name="connsiteY3" fmla="*/ 1401097 h 2802194"/>
              <a:gd name="connsiteX4" fmla="*/ 1401097 w 2802194"/>
              <a:gd name="connsiteY4" fmla="*/ 0 h 28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2194" h="2802194">
                <a:moveTo>
                  <a:pt x="1401097" y="0"/>
                </a:moveTo>
                <a:cubicBezTo>
                  <a:pt x="2174902" y="0"/>
                  <a:pt x="2802194" y="627292"/>
                  <a:pt x="2802194" y="1401097"/>
                </a:cubicBezTo>
                <a:cubicBezTo>
                  <a:pt x="2802194" y="2174902"/>
                  <a:pt x="2174902" y="2802194"/>
                  <a:pt x="1401097" y="2802194"/>
                </a:cubicBezTo>
                <a:cubicBezTo>
                  <a:pt x="627292" y="2802194"/>
                  <a:pt x="0" y="2174902"/>
                  <a:pt x="0" y="1401097"/>
                </a:cubicBezTo>
                <a:cubicBezTo>
                  <a:pt x="0" y="627292"/>
                  <a:pt x="627292" y="0"/>
                  <a:pt x="1401097" y="0"/>
                </a:cubicBezTo>
                <a:close/>
              </a:path>
            </a:pathLst>
          </a:custGeom>
          <a:noFill/>
          <a:ln w="203200">
            <a:noFill/>
          </a:ln>
          <a:effectLst>
            <a:outerShdw blurRad="825500" sx="102000" sy="102000" algn="ctr" rotWithShape="0">
              <a:prstClr val="black">
                <a:alpha val="26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0544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B84A5-DE71-4D4F-9874-17F803E2C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416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Mozaïkadm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7E61C68-0FD1-BD16-1A16-295ADBF4A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3BE8C004-23C9-C110-6754-AEA986762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255" y="3206793"/>
            <a:ext cx="6773487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D890796-3BFE-A80E-E2AE-788296908E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262" y="2049388"/>
            <a:ext cx="4605471" cy="10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4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et texte - Mozaïkadm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6DA61A8-9399-456C-284F-7335739F7E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1" y="2515395"/>
            <a:ext cx="6158240" cy="3469770"/>
          </a:xfrm>
        </p:spPr>
        <p:txBody>
          <a:bodyPr>
            <a:normAutofit/>
          </a:bodyPr>
          <a:lstStyle>
            <a:lvl1pPr>
              <a:buClr>
                <a:srgbClr val="34B233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34B233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34B233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92708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insertion et texte - Mozaïkadm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6DA61A8-9399-456C-284F-7335739F7E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1" y="2515395"/>
            <a:ext cx="6158240" cy="3469770"/>
          </a:xfrm>
        </p:spPr>
        <p:txBody>
          <a:bodyPr>
            <a:normAutofit/>
          </a:bodyPr>
          <a:lstStyle>
            <a:lvl1pPr>
              <a:buClr>
                <a:srgbClr val="34B233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34B233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34B233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7F4C292-A867-558C-D44B-80B6FCBD2F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6" y="66861"/>
            <a:ext cx="2880765" cy="2840920"/>
          </a:xfrm>
          <a:prstGeom prst="rect">
            <a:avLst/>
          </a:prstGeom>
        </p:spPr>
      </p:pic>
      <p:sp>
        <p:nvSpPr>
          <p:cNvPr id="11" name="Picture Placeholder 28">
            <a:extLst>
              <a:ext uri="{FF2B5EF4-FFF2-40B4-BE49-F238E27FC236}">
                <a16:creationId xmlns:a16="http://schemas.microsoft.com/office/drawing/2014/main" id="{FAF55AD9-85D5-5782-70EC-91005B94E2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4812" y="401019"/>
            <a:ext cx="2271395" cy="2271395"/>
          </a:xfrm>
          <a:custGeom>
            <a:avLst/>
            <a:gdLst>
              <a:gd name="connsiteX0" fmla="*/ 1401097 w 2802194"/>
              <a:gd name="connsiteY0" fmla="*/ 0 h 2802194"/>
              <a:gd name="connsiteX1" fmla="*/ 2802194 w 2802194"/>
              <a:gd name="connsiteY1" fmla="*/ 1401097 h 2802194"/>
              <a:gd name="connsiteX2" fmla="*/ 1401097 w 2802194"/>
              <a:gd name="connsiteY2" fmla="*/ 2802194 h 2802194"/>
              <a:gd name="connsiteX3" fmla="*/ 0 w 2802194"/>
              <a:gd name="connsiteY3" fmla="*/ 1401097 h 2802194"/>
              <a:gd name="connsiteX4" fmla="*/ 1401097 w 2802194"/>
              <a:gd name="connsiteY4" fmla="*/ 0 h 28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2194" h="2802194">
                <a:moveTo>
                  <a:pt x="1401097" y="0"/>
                </a:moveTo>
                <a:cubicBezTo>
                  <a:pt x="2174902" y="0"/>
                  <a:pt x="2802194" y="627292"/>
                  <a:pt x="2802194" y="1401097"/>
                </a:cubicBezTo>
                <a:cubicBezTo>
                  <a:pt x="2802194" y="2174902"/>
                  <a:pt x="2174902" y="2802194"/>
                  <a:pt x="1401097" y="2802194"/>
                </a:cubicBezTo>
                <a:cubicBezTo>
                  <a:pt x="627292" y="2802194"/>
                  <a:pt x="0" y="2174902"/>
                  <a:pt x="0" y="1401097"/>
                </a:cubicBezTo>
                <a:cubicBezTo>
                  <a:pt x="0" y="627292"/>
                  <a:pt x="627292" y="0"/>
                  <a:pt x="140109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5400">
            <a:solidFill>
              <a:schemeClr val="bg1"/>
            </a:solidFill>
          </a:ln>
          <a:effectLst>
            <a:outerShdw blurRad="825500" sx="102000" sy="102000" algn="ctr" rotWithShape="0">
              <a:prstClr val="black">
                <a:alpha val="26000"/>
              </a:prstClr>
            </a:outerShdw>
          </a:effectLst>
        </p:spPr>
        <p:txBody>
          <a:bodyPr wrap="square">
            <a:noAutofit/>
          </a:bodyPr>
          <a:lstStyle>
            <a:lvl1pPr>
              <a:buClr>
                <a:srgbClr val="34B233"/>
              </a:buClr>
              <a:defRPr/>
            </a:lvl1pPr>
          </a:lstStyle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03270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Mozaïkadm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2A1316C-B02A-DA4F-76FC-934D047DE5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37424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42CE5435-A851-4DFA-AFAC-1A5712E2F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599" cy="4200037"/>
          </a:xfrm>
        </p:spPr>
        <p:txBody>
          <a:bodyPr>
            <a:normAutofit/>
          </a:bodyPr>
          <a:lstStyle>
            <a:lvl1pPr>
              <a:buClr>
                <a:srgbClr val="34B233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34B233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34B233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731541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Mozaïkpéda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58225C0-9B3A-FACA-9835-3443FA4E0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1DB84A5-DE71-4D4F-9874-17F803E2C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375" y="3332768"/>
            <a:ext cx="6895277" cy="102601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B3660D4-15A8-469D-C5F2-6441F1AECA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25" y="2089370"/>
            <a:ext cx="4888550" cy="97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56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et texte - Mozaïkpéda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C53D314-8E7B-205C-C044-5B618F3834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0" y="2515395"/>
            <a:ext cx="7129497" cy="3469770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520659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insertion et texte - Mozaïkpéda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C53D314-8E7B-205C-C044-5B618F3834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0" y="2515395"/>
            <a:ext cx="7129497" cy="3469770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3E62E4-ECA5-E143-82D5-645D8DC4A4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6" y="66861"/>
            <a:ext cx="2880765" cy="2840920"/>
          </a:xfrm>
          <a:prstGeom prst="rect">
            <a:avLst/>
          </a:prstGeom>
        </p:spPr>
      </p:pic>
      <p:sp>
        <p:nvSpPr>
          <p:cNvPr id="7" name="Picture Placeholder 28">
            <a:extLst>
              <a:ext uri="{FF2B5EF4-FFF2-40B4-BE49-F238E27FC236}">
                <a16:creationId xmlns:a16="http://schemas.microsoft.com/office/drawing/2014/main" id="{A98EB1CB-31A0-13D4-D2DF-1CBF90A3EC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4812" y="401019"/>
            <a:ext cx="2271395" cy="2271395"/>
          </a:xfrm>
          <a:custGeom>
            <a:avLst/>
            <a:gdLst>
              <a:gd name="connsiteX0" fmla="*/ 1401097 w 2802194"/>
              <a:gd name="connsiteY0" fmla="*/ 0 h 2802194"/>
              <a:gd name="connsiteX1" fmla="*/ 2802194 w 2802194"/>
              <a:gd name="connsiteY1" fmla="*/ 1401097 h 2802194"/>
              <a:gd name="connsiteX2" fmla="*/ 1401097 w 2802194"/>
              <a:gd name="connsiteY2" fmla="*/ 2802194 h 2802194"/>
              <a:gd name="connsiteX3" fmla="*/ 0 w 2802194"/>
              <a:gd name="connsiteY3" fmla="*/ 1401097 h 2802194"/>
              <a:gd name="connsiteX4" fmla="*/ 1401097 w 2802194"/>
              <a:gd name="connsiteY4" fmla="*/ 0 h 28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2194" h="2802194">
                <a:moveTo>
                  <a:pt x="1401097" y="0"/>
                </a:moveTo>
                <a:cubicBezTo>
                  <a:pt x="2174902" y="0"/>
                  <a:pt x="2802194" y="627292"/>
                  <a:pt x="2802194" y="1401097"/>
                </a:cubicBezTo>
                <a:cubicBezTo>
                  <a:pt x="2802194" y="2174902"/>
                  <a:pt x="2174902" y="2802194"/>
                  <a:pt x="1401097" y="2802194"/>
                </a:cubicBezTo>
                <a:cubicBezTo>
                  <a:pt x="627292" y="2802194"/>
                  <a:pt x="0" y="2174902"/>
                  <a:pt x="0" y="1401097"/>
                </a:cubicBezTo>
                <a:cubicBezTo>
                  <a:pt x="0" y="627292"/>
                  <a:pt x="627292" y="0"/>
                  <a:pt x="140109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5400">
            <a:solidFill>
              <a:schemeClr val="bg1"/>
            </a:solidFill>
          </a:ln>
          <a:effectLst>
            <a:outerShdw blurRad="825500" sx="102000" sy="102000" algn="ctr" rotWithShape="0">
              <a:prstClr val="black">
                <a:alpha val="26000"/>
              </a:prstClr>
            </a:outerShdw>
          </a:effectLst>
        </p:spPr>
        <p:txBody>
          <a:bodyPr wrap="square">
            <a:noAutofit/>
          </a:bodyPr>
          <a:lstStyle>
            <a:lvl1pPr>
              <a:buClr>
                <a:srgbClr val="FF6319"/>
              </a:buClr>
              <a:defRPr/>
            </a:lvl1pPr>
          </a:lstStyle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78029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Mozaïkpéda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CD29BA6-068E-CE12-EF6C-855266A39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37424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42CE5435-A851-4DFA-AFAC-1A5712E2F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599" cy="4200037"/>
          </a:xfrm>
        </p:spPr>
        <p:txBody>
          <a:bodyPr>
            <a:normAutofit/>
          </a:bodyPr>
          <a:lstStyle>
            <a:lvl1pPr>
              <a:buClr>
                <a:srgbClr val="FF6319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FF6319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FF6319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6379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bre image ou sh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94853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Mozaïk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AAEF5EB-99A6-C577-E05A-4C04714B9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209F57-7DD1-9496-9FE3-8C1A03F71A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656" y="1953491"/>
            <a:ext cx="4506687" cy="1051560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9BD2664B-D43A-5E30-87C2-6C201C69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375" y="3332768"/>
            <a:ext cx="6895277" cy="102601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74634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et texte - Mozaïk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FF9BA9D-9218-5AE4-077E-AA38D7A3D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0" y="2515395"/>
            <a:ext cx="7129497" cy="3469770"/>
          </a:xfrm>
        </p:spPr>
        <p:txBody>
          <a:bodyPr>
            <a:normAutofit/>
          </a:bodyPr>
          <a:lstStyle>
            <a:lvl1pPr>
              <a:buClr>
                <a:srgbClr val="CC9900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CC9900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CC9900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201016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insertion et texte - Mozaïk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FF9BA9D-9218-5AE4-077E-AA38D7A3D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0" y="2515395"/>
            <a:ext cx="7129497" cy="3469770"/>
          </a:xfrm>
        </p:spPr>
        <p:txBody>
          <a:bodyPr>
            <a:normAutofit/>
          </a:bodyPr>
          <a:lstStyle>
            <a:lvl1pPr>
              <a:buClr>
                <a:srgbClr val="CC9900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CC9900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CC9900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6BBB923-A6A3-E427-F0A0-6C39AAE4C0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6" y="66861"/>
            <a:ext cx="2880765" cy="2840920"/>
          </a:xfrm>
          <a:prstGeom prst="rect">
            <a:avLst/>
          </a:prstGeom>
        </p:spPr>
      </p:pic>
      <p:sp>
        <p:nvSpPr>
          <p:cNvPr id="11" name="Picture Placeholder 28">
            <a:extLst>
              <a:ext uri="{FF2B5EF4-FFF2-40B4-BE49-F238E27FC236}">
                <a16:creationId xmlns:a16="http://schemas.microsoft.com/office/drawing/2014/main" id="{0162CB0D-116C-EA23-918C-0F4B951912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4812" y="401019"/>
            <a:ext cx="2271395" cy="2271395"/>
          </a:xfrm>
          <a:custGeom>
            <a:avLst/>
            <a:gdLst>
              <a:gd name="connsiteX0" fmla="*/ 1401097 w 2802194"/>
              <a:gd name="connsiteY0" fmla="*/ 0 h 2802194"/>
              <a:gd name="connsiteX1" fmla="*/ 2802194 w 2802194"/>
              <a:gd name="connsiteY1" fmla="*/ 1401097 h 2802194"/>
              <a:gd name="connsiteX2" fmla="*/ 1401097 w 2802194"/>
              <a:gd name="connsiteY2" fmla="*/ 2802194 h 2802194"/>
              <a:gd name="connsiteX3" fmla="*/ 0 w 2802194"/>
              <a:gd name="connsiteY3" fmla="*/ 1401097 h 2802194"/>
              <a:gd name="connsiteX4" fmla="*/ 1401097 w 2802194"/>
              <a:gd name="connsiteY4" fmla="*/ 0 h 28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2194" h="2802194">
                <a:moveTo>
                  <a:pt x="1401097" y="0"/>
                </a:moveTo>
                <a:cubicBezTo>
                  <a:pt x="2174902" y="0"/>
                  <a:pt x="2802194" y="627292"/>
                  <a:pt x="2802194" y="1401097"/>
                </a:cubicBezTo>
                <a:cubicBezTo>
                  <a:pt x="2802194" y="2174902"/>
                  <a:pt x="2174902" y="2802194"/>
                  <a:pt x="1401097" y="2802194"/>
                </a:cubicBezTo>
                <a:cubicBezTo>
                  <a:pt x="627292" y="2802194"/>
                  <a:pt x="0" y="2174902"/>
                  <a:pt x="0" y="1401097"/>
                </a:cubicBezTo>
                <a:cubicBezTo>
                  <a:pt x="0" y="627292"/>
                  <a:pt x="627292" y="0"/>
                  <a:pt x="140109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5400">
            <a:solidFill>
              <a:schemeClr val="bg1"/>
            </a:solidFill>
          </a:ln>
          <a:effectLst>
            <a:outerShdw blurRad="825500" sx="102000" sy="102000" algn="ctr" rotWithShape="0">
              <a:prstClr val="black">
                <a:alpha val="26000"/>
              </a:prstClr>
            </a:outerShdw>
          </a:effectLst>
        </p:spPr>
        <p:txBody>
          <a:bodyPr wrap="square">
            <a:noAutofit/>
          </a:bodyPr>
          <a:lstStyle>
            <a:lvl1pPr>
              <a:buClr>
                <a:srgbClr val="CC9900"/>
              </a:buClr>
              <a:defRPr/>
            </a:lvl1pPr>
          </a:lstStyle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82716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Mozaïk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2D574CC-B5D8-3305-B04D-71D9B19962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37424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42CE5435-A851-4DFA-AFAC-1A5712E2F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599" cy="4200037"/>
          </a:xfrm>
        </p:spPr>
        <p:txBody>
          <a:bodyPr>
            <a:normAutofit/>
          </a:bodyPr>
          <a:lstStyle>
            <a:lvl1pPr>
              <a:buClr>
                <a:srgbClr val="CC9900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CC9900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CC9900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210401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Mozaïks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62B7456-B7C9-1A80-E674-E4795A7667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4C7D7A-688D-489E-A8D4-518EA2D3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54781E-4EE8-484C-BDCC-D2A3769B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DE0E7B-EEA2-4092-89FF-1495B453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9E83F83-E58B-A13B-1178-D8AEC94F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375" y="3332768"/>
            <a:ext cx="6895277" cy="102601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4DC93FF-D938-E217-F790-B8C6550AC4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177" y="2013596"/>
            <a:ext cx="4367645" cy="96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794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et texte - Mozaïks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776A5A5-EA5A-6593-739B-7A9BA15DF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0" y="2515395"/>
            <a:ext cx="7129497" cy="3469770"/>
          </a:xfrm>
        </p:spPr>
        <p:txBody>
          <a:bodyPr>
            <a:normAutofit/>
          </a:bodyPr>
          <a:lstStyle>
            <a:lvl1pPr>
              <a:buClr>
                <a:srgbClr val="A44DC4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A44DC4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A44DC4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0215942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insertion et texte - Mozaïks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776A5A5-EA5A-6593-739B-7A9BA15DF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85A966-0171-F1B3-0B7C-8F689428E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6" y="66861"/>
            <a:ext cx="2880765" cy="284092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60" y="1189831"/>
            <a:ext cx="615824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C5E5C45-A33E-0A1A-F2F5-DB7B8DC77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560" y="2515395"/>
            <a:ext cx="7129497" cy="3469770"/>
          </a:xfrm>
        </p:spPr>
        <p:txBody>
          <a:bodyPr>
            <a:normAutofit/>
          </a:bodyPr>
          <a:lstStyle>
            <a:lvl1pPr>
              <a:buClr>
                <a:srgbClr val="A44DC4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rgbClr val="A44DC4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rgbClr val="A44DC4"/>
              </a:buClr>
              <a:defRPr sz="2000">
                <a:solidFill>
                  <a:schemeClr val="bg1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7" name="Picture Placeholder 28">
            <a:extLst>
              <a:ext uri="{FF2B5EF4-FFF2-40B4-BE49-F238E27FC236}">
                <a16:creationId xmlns:a16="http://schemas.microsoft.com/office/drawing/2014/main" id="{038DF962-00E3-69F4-65C7-45BA8AD038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4812" y="401019"/>
            <a:ext cx="2271395" cy="2271395"/>
          </a:xfrm>
          <a:custGeom>
            <a:avLst/>
            <a:gdLst>
              <a:gd name="connsiteX0" fmla="*/ 1401097 w 2802194"/>
              <a:gd name="connsiteY0" fmla="*/ 0 h 2802194"/>
              <a:gd name="connsiteX1" fmla="*/ 2802194 w 2802194"/>
              <a:gd name="connsiteY1" fmla="*/ 1401097 h 2802194"/>
              <a:gd name="connsiteX2" fmla="*/ 1401097 w 2802194"/>
              <a:gd name="connsiteY2" fmla="*/ 2802194 h 2802194"/>
              <a:gd name="connsiteX3" fmla="*/ 0 w 2802194"/>
              <a:gd name="connsiteY3" fmla="*/ 1401097 h 2802194"/>
              <a:gd name="connsiteX4" fmla="*/ 1401097 w 2802194"/>
              <a:gd name="connsiteY4" fmla="*/ 0 h 280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2194" h="2802194">
                <a:moveTo>
                  <a:pt x="1401097" y="0"/>
                </a:moveTo>
                <a:cubicBezTo>
                  <a:pt x="2174902" y="0"/>
                  <a:pt x="2802194" y="627292"/>
                  <a:pt x="2802194" y="1401097"/>
                </a:cubicBezTo>
                <a:cubicBezTo>
                  <a:pt x="2802194" y="2174902"/>
                  <a:pt x="2174902" y="2802194"/>
                  <a:pt x="1401097" y="2802194"/>
                </a:cubicBezTo>
                <a:cubicBezTo>
                  <a:pt x="627292" y="2802194"/>
                  <a:pt x="0" y="2174902"/>
                  <a:pt x="0" y="1401097"/>
                </a:cubicBezTo>
                <a:cubicBezTo>
                  <a:pt x="0" y="627292"/>
                  <a:pt x="627292" y="0"/>
                  <a:pt x="140109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25400">
            <a:solidFill>
              <a:schemeClr val="bg1"/>
            </a:solidFill>
          </a:ln>
          <a:effectLst>
            <a:outerShdw blurRad="825500" sx="102000" sy="102000" algn="ctr" rotWithShape="0">
              <a:prstClr val="black">
                <a:alpha val="26000"/>
              </a:prstClr>
            </a:outerShdw>
          </a:effectLst>
        </p:spPr>
        <p:txBody>
          <a:bodyPr wrap="square">
            <a:noAutofit/>
          </a:bodyPr>
          <a:lstStyle>
            <a:lvl1pPr>
              <a:buClr>
                <a:srgbClr val="A44DC4"/>
              </a:buClr>
              <a:defRPr/>
            </a:lvl1pPr>
          </a:lstStyle>
          <a:p>
            <a:pPr lv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62262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- Mozaïks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3872D7F-C503-4A35-DB45-BB278144F1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6B70-ED12-491C-8D2B-1F2DEC5991DF}" type="datetimeFigureOut">
              <a:rPr lang="fr-CA" smtClean="0"/>
              <a:t>2026-10-06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FAEF4-0947-4ED4-AA27-6B70CEFA1CEE}" type="slidenum">
              <a:rPr lang="fr-CA" smtClean="0"/>
              <a:t>‹N°›</a:t>
            </a:fld>
            <a:endParaRPr lang="fr-CA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72534AD-D261-45DB-9186-5A6376A9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015"/>
            <a:ext cx="10515599" cy="1401330"/>
          </a:xfrm>
        </p:spPr>
        <p:txBody>
          <a:bodyPr>
            <a:normAutofit/>
          </a:bodyPr>
          <a:lstStyle>
            <a:lvl1pPr>
              <a:defRPr sz="4000">
                <a:solidFill>
                  <a:srgbClr val="37424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73E5480-3235-7033-3A2D-F75F17295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035"/>
            <a:ext cx="10515599" cy="4187627"/>
          </a:xfrm>
        </p:spPr>
        <p:txBody>
          <a:bodyPr>
            <a:normAutofit/>
          </a:bodyPr>
          <a:lstStyle>
            <a:lvl1pPr>
              <a:buClr>
                <a:srgbClr val="A44DC4"/>
              </a:buClr>
              <a:defRPr sz="2800">
                <a:solidFill>
                  <a:srgbClr val="37424A"/>
                </a:solidFill>
              </a:defRPr>
            </a:lvl1pPr>
            <a:lvl2pPr>
              <a:buClr>
                <a:srgbClr val="A44DC4"/>
              </a:buClr>
              <a:defRPr sz="2400">
                <a:solidFill>
                  <a:srgbClr val="37424A"/>
                </a:solidFill>
              </a:defRPr>
            </a:lvl2pPr>
            <a:lvl3pPr>
              <a:buClr>
                <a:srgbClr val="A44DC4"/>
              </a:buClr>
              <a:defRPr sz="2000">
                <a:solidFill>
                  <a:srgbClr val="37424A"/>
                </a:solidFill>
              </a:defRPr>
            </a:lvl3pPr>
            <a:lvl4pPr>
              <a:defRPr>
                <a:solidFill>
                  <a:srgbClr val="37424A"/>
                </a:solidFill>
              </a:defRPr>
            </a:lvl4pPr>
            <a:lvl5pPr>
              <a:defRPr>
                <a:solidFill>
                  <a:srgbClr val="37424A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1200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578708"/>
            <a:ext cx="10515600" cy="45982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336B70-ED12-491C-8D2B-1F2DEC5991DF}" type="datetimeFigureOut">
              <a:rPr lang="fr-CA" smtClean="0"/>
              <a:pPr/>
              <a:t>2026-10-06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7EFAEF4-0947-4ED4-AA27-6B70CEFA1CEE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942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55" r:id="rId3"/>
    <p:sldLayoutId id="2147483685" r:id="rId4"/>
    <p:sldLayoutId id="2147483666" r:id="rId5"/>
    <p:sldLayoutId id="2147483683" r:id="rId6"/>
    <p:sldLayoutId id="2147483693" r:id="rId7"/>
    <p:sldLayoutId id="2147483690" r:id="rId8"/>
    <p:sldLayoutId id="2147483686" r:id="rId9"/>
    <p:sldLayoutId id="2147483678" r:id="rId10"/>
    <p:sldLayoutId id="2147483694" r:id="rId11"/>
    <p:sldLayoutId id="2147483679" r:id="rId12"/>
    <p:sldLayoutId id="2147483691" r:id="rId13"/>
    <p:sldLayoutId id="2147483680" r:id="rId14"/>
    <p:sldLayoutId id="2147483695" r:id="rId15"/>
    <p:sldLayoutId id="2147483681" r:id="rId16"/>
    <p:sldLayoutId id="2147483687" r:id="rId17"/>
    <p:sldLayoutId id="2147483688" r:id="rId18"/>
    <p:sldLayoutId id="2147483682" r:id="rId19"/>
    <p:sldLayoutId id="2147483696" r:id="rId20"/>
    <p:sldLayoutId id="2147483665" r:id="rId21"/>
    <p:sldLayoutId id="2147483689" r:id="rId22"/>
    <p:sldLayoutId id="2147483684" r:id="rId23"/>
    <p:sldLayoutId id="2147483697" r:id="rId24"/>
    <p:sldLayoutId id="2147483659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70C0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F6319"/>
        </a:buClr>
        <a:buSzPct val="70000"/>
        <a:buFont typeface="Arial" panose="020B0604020202020204" pitchFamily="34" charset="0"/>
        <a:buChar char="•"/>
        <a:defRPr sz="2800" kern="1200">
          <a:solidFill>
            <a:srgbClr val="37424A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6319"/>
        </a:buClr>
        <a:buSzPct val="70000"/>
        <a:buFont typeface="Arial" panose="020B0604020202020204" pitchFamily="34" charset="0"/>
        <a:buChar char="•"/>
        <a:defRPr sz="2400" kern="1200">
          <a:solidFill>
            <a:srgbClr val="37424A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6319"/>
        </a:buClr>
        <a:buSzPct val="70000"/>
        <a:buFont typeface="Arial" panose="020B0604020202020204" pitchFamily="34" charset="0"/>
        <a:buChar char="•"/>
        <a:defRPr sz="2000" kern="1200">
          <a:solidFill>
            <a:srgbClr val="37424A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3742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742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8.xml"/><Relationship Id="rId7" Type="http://schemas.openxmlformats.org/officeDocument/2006/relationships/image" Target="../media/image26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18.xml"/><Relationship Id="rId7" Type="http://schemas.openxmlformats.org/officeDocument/2006/relationships/image" Target="../media/image27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25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0.emf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5.png"/><Relationship Id="rId5" Type="http://schemas.openxmlformats.org/officeDocument/2006/relationships/image" Target="../media/image31.emf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5.png"/><Relationship Id="rId5" Type="http://schemas.openxmlformats.org/officeDocument/2006/relationships/image" Target="../media/image32.emf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5.png"/><Relationship Id="rId5" Type="http://schemas.openxmlformats.org/officeDocument/2006/relationships/image" Target="../media/image33.emf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32.xml"/><Relationship Id="rId7" Type="http://schemas.openxmlformats.org/officeDocument/2006/relationships/image" Target="../media/image25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33.xml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25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39.xml"/><Relationship Id="rId7" Type="http://schemas.openxmlformats.org/officeDocument/2006/relationships/image" Target="../media/image25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40.xml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image" Target="../media/image25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image" Target="../media/image38.pn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image" Target="../media/image37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26.png"/><Relationship Id="rId5" Type="http://schemas.openxmlformats.org/officeDocument/2006/relationships/tags" Target="../tags/tag48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47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54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../media/image39.pn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25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61.xml"/><Relationship Id="rId10" Type="http://schemas.openxmlformats.org/officeDocument/2006/relationships/slideLayout" Target="../slideLayouts/slideLayout16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25.png"/><Relationship Id="rId5" Type="http://schemas.openxmlformats.org/officeDocument/2006/relationships/tags" Target="../tags/tag70.xml"/><Relationship Id="rId10" Type="http://schemas.openxmlformats.org/officeDocument/2006/relationships/image" Target="../media/image26.png"/><Relationship Id="rId4" Type="http://schemas.openxmlformats.org/officeDocument/2006/relationships/tags" Target="../tags/tag69.xml"/><Relationship Id="rId9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75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7" Type="http://schemas.openxmlformats.org/officeDocument/2006/relationships/image" Target="../media/image25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83.xml"/><Relationship Id="rId7" Type="http://schemas.openxmlformats.org/officeDocument/2006/relationships/image" Target="../media/image41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84.xml"/><Relationship Id="rId9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43.png"/><Relationship Id="rId3" Type="http://schemas.openxmlformats.org/officeDocument/2006/relationships/tags" Target="../tags/tag87.xml"/><Relationship Id="rId7" Type="http://schemas.openxmlformats.org/officeDocument/2006/relationships/diagramData" Target="../diagrams/data1.xml"/><Relationship Id="rId12" Type="http://schemas.openxmlformats.org/officeDocument/2006/relationships/image" Target="../media/image25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notesSlide" Target="../notesSlides/notesSlide21.xml"/><Relationship Id="rId11" Type="http://schemas.microsoft.com/office/2007/relationships/diagramDrawing" Target="../diagrams/drawing1.xml"/><Relationship Id="rId5" Type="http://schemas.openxmlformats.org/officeDocument/2006/relationships/slideLayout" Target="../slideLayouts/slideLayout16.xml"/><Relationship Id="rId10" Type="http://schemas.openxmlformats.org/officeDocument/2006/relationships/diagramColors" Target="../diagrams/colors1.xml"/><Relationship Id="rId4" Type="http://schemas.openxmlformats.org/officeDocument/2006/relationships/tags" Target="../tags/tag88.xml"/><Relationship Id="rId9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image" Target="../media/image25.png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44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image" Target="../media/image26.png"/><Relationship Id="rId5" Type="http://schemas.openxmlformats.org/officeDocument/2006/relationships/tags" Target="../tags/tag93.xml"/><Relationship Id="rId10" Type="http://schemas.openxmlformats.org/officeDocument/2006/relationships/notesSlide" Target="../notesSlides/notesSlide22.xml"/><Relationship Id="rId4" Type="http://schemas.openxmlformats.org/officeDocument/2006/relationships/tags" Target="../tags/tag92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99.xml"/><Relationship Id="rId7" Type="http://schemas.openxmlformats.org/officeDocument/2006/relationships/image" Target="../media/image26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0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103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105.xml"/><Relationship Id="rId10" Type="http://schemas.openxmlformats.org/officeDocument/2006/relationships/image" Target="../media/image25.png"/><Relationship Id="rId4" Type="http://schemas.openxmlformats.org/officeDocument/2006/relationships/tags" Target="../tags/tag104.xml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108.xml"/><Relationship Id="rId7" Type="http://schemas.openxmlformats.org/officeDocument/2006/relationships/image" Target="../media/image26.png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09.xml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tags" Target="../tags/tag112.xml"/><Relationship Id="rId7" Type="http://schemas.openxmlformats.org/officeDocument/2006/relationships/image" Target="../media/image26.pn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13.xml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116.xml"/><Relationship Id="rId7" Type="http://schemas.openxmlformats.org/officeDocument/2006/relationships/image" Target="../media/image26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17.xml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7" Type="http://schemas.openxmlformats.org/officeDocument/2006/relationships/image" Target="../media/image25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tags" Target="../tags/tag123.xml"/><Relationship Id="rId7" Type="http://schemas.openxmlformats.org/officeDocument/2006/relationships/image" Target="../media/image25.png"/><Relationship Id="rId12" Type="http://schemas.microsoft.com/office/2007/relationships/diagramDrawing" Target="../diagrams/drawing2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notesSlide" Target="../notesSlides/notesSlide30.xml"/><Relationship Id="rId11" Type="http://schemas.openxmlformats.org/officeDocument/2006/relationships/diagramColors" Target="../diagrams/colors2.xml"/><Relationship Id="rId5" Type="http://schemas.openxmlformats.org/officeDocument/2006/relationships/slideLayout" Target="../slideLayouts/slideLayout16.xml"/><Relationship Id="rId10" Type="http://schemas.openxmlformats.org/officeDocument/2006/relationships/diagramQuickStyle" Target="../diagrams/quickStyle2.xml"/><Relationship Id="rId4" Type="http://schemas.openxmlformats.org/officeDocument/2006/relationships/tags" Target="../tags/tag124.xml"/><Relationship Id="rId9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image" Target="../media/image25.pn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image" Target="../media/image26.png"/><Relationship Id="rId5" Type="http://schemas.openxmlformats.org/officeDocument/2006/relationships/tags" Target="../tags/tag129.xml"/><Relationship Id="rId10" Type="http://schemas.openxmlformats.org/officeDocument/2006/relationships/notesSlide" Target="../notesSlides/notesSlide31.xml"/><Relationship Id="rId4" Type="http://schemas.openxmlformats.org/officeDocument/2006/relationships/tags" Target="../tags/tag128.xml"/><Relationship Id="rId9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image" Target="../media/image44.png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image" Target="../media/image26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notesSlide" Target="../notesSlides/notesSlide32.xml"/><Relationship Id="rId5" Type="http://schemas.openxmlformats.org/officeDocument/2006/relationships/tags" Target="../tags/tag137.xml"/><Relationship Id="rId10" Type="http://schemas.openxmlformats.org/officeDocument/2006/relationships/slideLayout" Target="../slideLayouts/slideLayout16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144.xml"/><Relationship Id="rId7" Type="http://schemas.openxmlformats.org/officeDocument/2006/relationships/image" Target="../media/image26.png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45.xml"/><Relationship Id="rId9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7" Type="http://schemas.openxmlformats.org/officeDocument/2006/relationships/image" Target="../media/image25.png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151.xml"/><Relationship Id="rId7" Type="http://schemas.openxmlformats.org/officeDocument/2006/relationships/image" Target="../media/image26.png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5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tags" Target="../tags/tag155.xml"/><Relationship Id="rId7" Type="http://schemas.openxmlformats.org/officeDocument/2006/relationships/tags" Target="../tags/tag159.xml"/><Relationship Id="rId12" Type="http://schemas.openxmlformats.org/officeDocument/2006/relationships/image" Target="../media/image2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11" Type="http://schemas.openxmlformats.org/officeDocument/2006/relationships/image" Target="../media/image51.png"/><Relationship Id="rId5" Type="http://schemas.openxmlformats.org/officeDocument/2006/relationships/tags" Target="../tags/tag157.xml"/><Relationship Id="rId10" Type="http://schemas.openxmlformats.org/officeDocument/2006/relationships/image" Target="../media/image26.png"/><Relationship Id="rId4" Type="http://schemas.openxmlformats.org/officeDocument/2006/relationships/tags" Target="../tags/tag156.xml"/><Relationship Id="rId9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10" Type="http://schemas.openxmlformats.org/officeDocument/2006/relationships/image" Target="../media/image25.png"/><Relationship Id="rId4" Type="http://schemas.openxmlformats.org/officeDocument/2006/relationships/tags" Target="../tags/tag163.xml"/><Relationship Id="rId9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169.xml"/><Relationship Id="rId7" Type="http://schemas.openxmlformats.org/officeDocument/2006/relationships/image" Target="../media/image26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7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0.xml"/><Relationship Id="rId3" Type="http://schemas.openxmlformats.org/officeDocument/2006/relationships/tags" Target="../tags/tag175.xml"/><Relationship Id="rId7" Type="http://schemas.openxmlformats.org/officeDocument/2006/relationships/slideLayout" Target="../slideLayouts/slideLayout16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9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181.xml"/><Relationship Id="rId7" Type="http://schemas.openxmlformats.org/officeDocument/2006/relationships/notesSlide" Target="../notesSlides/notesSlide41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9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186.xml"/><Relationship Id="rId7" Type="http://schemas.openxmlformats.org/officeDocument/2006/relationships/image" Target="../media/image25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16.xml"/><Relationship Id="rId4" Type="http://schemas.openxmlformats.org/officeDocument/2006/relationships/tags" Target="../tags/tag18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190.xml"/><Relationship Id="rId7" Type="http://schemas.openxmlformats.org/officeDocument/2006/relationships/notesSlide" Target="../notesSlides/notesSlide43.xml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9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25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notesSlide" Target="../notesSlides/notesSlide45.xml"/><Relationship Id="rId5" Type="http://schemas.openxmlformats.org/officeDocument/2006/relationships/tags" Target="../tags/tag197.xml"/><Relationship Id="rId10" Type="http://schemas.openxmlformats.org/officeDocument/2006/relationships/slideLayout" Target="../slideLayouts/slideLayout16.xml"/><Relationship Id="rId4" Type="http://schemas.openxmlformats.org/officeDocument/2006/relationships/tags" Target="../tags/tag196.xml"/><Relationship Id="rId9" Type="http://schemas.openxmlformats.org/officeDocument/2006/relationships/tags" Target="../tags/tag20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3" Type="http://schemas.openxmlformats.org/officeDocument/2006/relationships/tags" Target="../tags/tag204.xml"/><Relationship Id="rId7" Type="http://schemas.openxmlformats.org/officeDocument/2006/relationships/tags" Target="../tags/tag208.xml"/><Relationship Id="rId12" Type="http://schemas.openxmlformats.org/officeDocument/2006/relationships/image" Target="../media/image25.pn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image" Target="../media/image26.png"/><Relationship Id="rId5" Type="http://schemas.openxmlformats.org/officeDocument/2006/relationships/tags" Target="../tags/tag206.xml"/><Relationship Id="rId10" Type="http://schemas.openxmlformats.org/officeDocument/2006/relationships/notesSlide" Target="../notesSlides/notesSlide46.xml"/><Relationship Id="rId4" Type="http://schemas.openxmlformats.org/officeDocument/2006/relationships/tags" Target="../tags/tag205.xml"/><Relationship Id="rId9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image" Target="../media/image25.pn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image" Target="../media/image26.png"/><Relationship Id="rId5" Type="http://schemas.openxmlformats.org/officeDocument/2006/relationships/tags" Target="../tags/tag214.xml"/><Relationship Id="rId10" Type="http://schemas.openxmlformats.org/officeDocument/2006/relationships/notesSlide" Target="../notesSlides/notesSlide47.xml"/><Relationship Id="rId4" Type="http://schemas.openxmlformats.org/officeDocument/2006/relationships/tags" Target="../tags/tag213.xml"/><Relationship Id="rId9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image" Target="../media/image55.png"/><Relationship Id="rId18" Type="http://schemas.openxmlformats.org/officeDocument/2006/relationships/image" Target="../media/image58.png"/><Relationship Id="rId3" Type="http://schemas.openxmlformats.org/officeDocument/2006/relationships/tags" Target="../tags/tag222.xml"/><Relationship Id="rId21" Type="http://schemas.openxmlformats.org/officeDocument/2006/relationships/image" Target="../media/image60.png"/><Relationship Id="rId7" Type="http://schemas.openxmlformats.org/officeDocument/2006/relationships/tags" Target="../tags/tag226.xml"/><Relationship Id="rId12" Type="http://schemas.openxmlformats.org/officeDocument/2006/relationships/image" Target="../media/image25.png"/><Relationship Id="rId17" Type="http://schemas.microsoft.com/office/2007/relationships/hdphoto" Target="../media/hdphoto4.wdp"/><Relationship Id="rId2" Type="http://schemas.openxmlformats.org/officeDocument/2006/relationships/tags" Target="../tags/tag221.xml"/><Relationship Id="rId16" Type="http://schemas.openxmlformats.org/officeDocument/2006/relationships/image" Target="../media/image57.png"/><Relationship Id="rId20" Type="http://schemas.microsoft.com/office/2007/relationships/hdphoto" Target="../media/hdphoto5.wdp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notesSlide" Target="../notesSlides/notesSlide48.xml"/><Relationship Id="rId5" Type="http://schemas.openxmlformats.org/officeDocument/2006/relationships/tags" Target="../tags/tag224.xml"/><Relationship Id="rId15" Type="http://schemas.microsoft.com/office/2007/relationships/hdphoto" Target="../media/hdphoto3.wdp"/><Relationship Id="rId10" Type="http://schemas.openxmlformats.org/officeDocument/2006/relationships/slideLayout" Target="../slideLayouts/slideLayout16.xml"/><Relationship Id="rId19" Type="http://schemas.openxmlformats.org/officeDocument/2006/relationships/image" Target="../media/image59.png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image" Target="../media/image56.png"/><Relationship Id="rId22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231.xml"/><Relationship Id="rId7" Type="http://schemas.openxmlformats.org/officeDocument/2006/relationships/image" Target="../media/image25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0.xml"/><Relationship Id="rId3" Type="http://schemas.openxmlformats.org/officeDocument/2006/relationships/tags" Target="../tags/tag234.xml"/><Relationship Id="rId7" Type="http://schemas.openxmlformats.org/officeDocument/2006/relationships/slideLayout" Target="../slideLayouts/slideLayout16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10" Type="http://schemas.openxmlformats.org/officeDocument/2006/relationships/image" Target="../media/image61.png"/><Relationship Id="rId4" Type="http://schemas.openxmlformats.org/officeDocument/2006/relationships/tags" Target="../tags/tag235.xml"/><Relationship Id="rId9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../media/image25.png"/><Relationship Id="rId5" Type="http://schemas.openxmlformats.org/officeDocument/2006/relationships/tags" Target="../tags/tag242.xml"/><Relationship Id="rId10" Type="http://schemas.openxmlformats.org/officeDocument/2006/relationships/notesSlide" Target="../notesSlides/notesSlide51.xml"/><Relationship Id="rId4" Type="http://schemas.openxmlformats.org/officeDocument/2006/relationships/tags" Target="../tags/tag241.xml"/><Relationship Id="rId9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248.xml"/><Relationship Id="rId7" Type="http://schemas.openxmlformats.org/officeDocument/2006/relationships/image" Target="../media/image25.pn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3.xml"/><Relationship Id="rId3" Type="http://schemas.openxmlformats.org/officeDocument/2006/relationships/tags" Target="../tags/tag251.xml"/><Relationship Id="rId7" Type="http://schemas.openxmlformats.org/officeDocument/2006/relationships/slideLayout" Target="../slideLayouts/slideLayout16.xml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10" Type="http://schemas.openxmlformats.org/officeDocument/2006/relationships/image" Target="../media/image25.png"/><Relationship Id="rId4" Type="http://schemas.openxmlformats.org/officeDocument/2006/relationships/tags" Target="../tags/tag252.xml"/><Relationship Id="rId9" Type="http://schemas.openxmlformats.org/officeDocument/2006/relationships/image" Target="../media/image2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image" Target="../media/image25.png"/><Relationship Id="rId5" Type="http://schemas.openxmlformats.org/officeDocument/2006/relationships/tags" Target="../tags/tag259.xml"/><Relationship Id="rId10" Type="http://schemas.openxmlformats.org/officeDocument/2006/relationships/image" Target="../media/image26.png"/><Relationship Id="rId4" Type="http://schemas.openxmlformats.org/officeDocument/2006/relationships/tags" Target="../tags/tag258.xml"/><Relationship Id="rId9" Type="http://schemas.openxmlformats.org/officeDocument/2006/relationships/notesSlide" Target="../notesSlides/notesSlide5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image" Target="../media/image62.png"/><Relationship Id="rId3" Type="http://schemas.openxmlformats.org/officeDocument/2006/relationships/tags" Target="../tags/tag264.xml"/><Relationship Id="rId7" Type="http://schemas.openxmlformats.org/officeDocument/2006/relationships/tags" Target="../tags/tag268.xml"/><Relationship Id="rId12" Type="http://schemas.openxmlformats.org/officeDocument/2006/relationships/image" Target="../media/image26.png"/><Relationship Id="rId2" Type="http://schemas.openxmlformats.org/officeDocument/2006/relationships/tags" Target="../tags/tag263.xml"/><Relationship Id="rId16" Type="http://schemas.openxmlformats.org/officeDocument/2006/relationships/image" Target="../media/image25.png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notesSlide" Target="../notesSlides/notesSlide55.xml"/><Relationship Id="rId5" Type="http://schemas.openxmlformats.org/officeDocument/2006/relationships/tags" Target="../tags/tag266.xml"/><Relationship Id="rId15" Type="http://schemas.openxmlformats.org/officeDocument/2006/relationships/image" Target="../media/image63.png"/><Relationship Id="rId10" Type="http://schemas.openxmlformats.org/officeDocument/2006/relationships/slideLayout" Target="../slideLayouts/slideLayout16.xml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hyperlink" Target="../../../Formation%20Espace%20Formation%202025-04-30/bimenligne.qc.ca,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278.xml"/><Relationship Id="rId13" Type="http://schemas.openxmlformats.org/officeDocument/2006/relationships/image" Target="../media/image26.png"/><Relationship Id="rId3" Type="http://schemas.openxmlformats.org/officeDocument/2006/relationships/tags" Target="../tags/tag273.xml"/><Relationship Id="rId7" Type="http://schemas.openxmlformats.org/officeDocument/2006/relationships/tags" Target="../tags/tag277.xml"/><Relationship Id="rId12" Type="http://schemas.openxmlformats.org/officeDocument/2006/relationships/notesSlide" Target="../notesSlides/notesSlide56.xml"/><Relationship Id="rId17" Type="http://schemas.openxmlformats.org/officeDocument/2006/relationships/image" Target="../media/image25.png"/><Relationship Id="rId2" Type="http://schemas.openxmlformats.org/officeDocument/2006/relationships/tags" Target="../tags/tag272.xml"/><Relationship Id="rId16" Type="http://schemas.openxmlformats.org/officeDocument/2006/relationships/image" Target="../media/image64.png"/><Relationship Id="rId1" Type="http://schemas.openxmlformats.org/officeDocument/2006/relationships/tags" Target="../tags/tag271.xml"/><Relationship Id="rId6" Type="http://schemas.openxmlformats.org/officeDocument/2006/relationships/tags" Target="../tags/tag276.xml"/><Relationship Id="rId11" Type="http://schemas.openxmlformats.org/officeDocument/2006/relationships/slideLayout" Target="../slideLayouts/slideLayout16.xml"/><Relationship Id="rId5" Type="http://schemas.openxmlformats.org/officeDocument/2006/relationships/tags" Target="../tags/tag275.xml"/><Relationship Id="rId15" Type="http://schemas.openxmlformats.org/officeDocument/2006/relationships/hyperlink" Target="../../../Formation%20Espace%20Formation%202025-04-30/bimenligne.qc.ca," TargetMode="External"/><Relationship Id="rId10" Type="http://schemas.openxmlformats.org/officeDocument/2006/relationships/tags" Target="../tags/tag280.xml"/><Relationship Id="rId4" Type="http://schemas.openxmlformats.org/officeDocument/2006/relationships/tags" Target="../tags/tag274.xml"/><Relationship Id="rId9" Type="http://schemas.openxmlformats.org/officeDocument/2006/relationships/tags" Target="../tags/tag279.xml"/><Relationship Id="rId14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hyperlink" Target="../../../Formation%20Espace%20Formation%202025-04-30/bimenligne.qc.ca," TargetMode="External"/><Relationship Id="rId3" Type="http://schemas.openxmlformats.org/officeDocument/2006/relationships/tags" Target="../tags/tag283.xml"/><Relationship Id="rId7" Type="http://schemas.openxmlformats.org/officeDocument/2006/relationships/tags" Target="../tags/tag287.xml"/><Relationship Id="rId12" Type="http://schemas.openxmlformats.org/officeDocument/2006/relationships/image" Target="../media/image62.png"/><Relationship Id="rId2" Type="http://schemas.openxmlformats.org/officeDocument/2006/relationships/tags" Target="../tags/tag282.xml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image" Target="../media/image26.png"/><Relationship Id="rId5" Type="http://schemas.openxmlformats.org/officeDocument/2006/relationships/tags" Target="../tags/tag285.xml"/><Relationship Id="rId10" Type="http://schemas.openxmlformats.org/officeDocument/2006/relationships/notesSlide" Target="../notesSlides/notesSlide57.xml"/><Relationship Id="rId4" Type="http://schemas.openxmlformats.org/officeDocument/2006/relationships/tags" Target="../tags/tag284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291.xml"/><Relationship Id="rId7" Type="http://schemas.openxmlformats.org/officeDocument/2006/relationships/image" Target="../media/image65.png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9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13" Type="http://schemas.openxmlformats.org/officeDocument/2006/relationships/tags" Target="../tags/tag306.xml"/><Relationship Id="rId18" Type="http://schemas.openxmlformats.org/officeDocument/2006/relationships/tags" Target="../tags/tag311.xml"/><Relationship Id="rId3" Type="http://schemas.openxmlformats.org/officeDocument/2006/relationships/tags" Target="../tags/tag296.xml"/><Relationship Id="rId21" Type="http://schemas.openxmlformats.org/officeDocument/2006/relationships/notesSlide" Target="../notesSlides/notesSlide58.xml"/><Relationship Id="rId7" Type="http://schemas.openxmlformats.org/officeDocument/2006/relationships/tags" Target="../tags/tag300.xml"/><Relationship Id="rId12" Type="http://schemas.openxmlformats.org/officeDocument/2006/relationships/tags" Target="../tags/tag305.xml"/><Relationship Id="rId17" Type="http://schemas.openxmlformats.org/officeDocument/2006/relationships/tags" Target="../tags/tag310.xml"/><Relationship Id="rId2" Type="http://schemas.openxmlformats.org/officeDocument/2006/relationships/tags" Target="../tags/tag295.xml"/><Relationship Id="rId16" Type="http://schemas.openxmlformats.org/officeDocument/2006/relationships/tags" Target="../tags/tag309.xml"/><Relationship Id="rId20" Type="http://schemas.openxmlformats.org/officeDocument/2006/relationships/slideLayout" Target="../slideLayouts/slideLayout16.xml"/><Relationship Id="rId1" Type="http://schemas.openxmlformats.org/officeDocument/2006/relationships/tags" Target="../tags/tag294.xml"/><Relationship Id="rId6" Type="http://schemas.openxmlformats.org/officeDocument/2006/relationships/tags" Target="../tags/tag299.xml"/><Relationship Id="rId11" Type="http://schemas.openxmlformats.org/officeDocument/2006/relationships/tags" Target="../tags/tag304.xml"/><Relationship Id="rId5" Type="http://schemas.openxmlformats.org/officeDocument/2006/relationships/tags" Target="../tags/tag298.xml"/><Relationship Id="rId15" Type="http://schemas.openxmlformats.org/officeDocument/2006/relationships/tags" Target="../tags/tag308.xml"/><Relationship Id="rId23" Type="http://schemas.openxmlformats.org/officeDocument/2006/relationships/image" Target="../media/image25.png"/><Relationship Id="rId10" Type="http://schemas.openxmlformats.org/officeDocument/2006/relationships/tags" Target="../tags/tag303.xml"/><Relationship Id="rId19" Type="http://schemas.openxmlformats.org/officeDocument/2006/relationships/tags" Target="../tags/tag312.xml"/><Relationship Id="rId4" Type="http://schemas.openxmlformats.org/officeDocument/2006/relationships/tags" Target="../tags/tag297.xml"/><Relationship Id="rId9" Type="http://schemas.openxmlformats.org/officeDocument/2006/relationships/tags" Target="../tags/tag302.xml"/><Relationship Id="rId14" Type="http://schemas.openxmlformats.org/officeDocument/2006/relationships/tags" Target="../tags/tag307.xml"/><Relationship Id="rId22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315.xml"/><Relationship Id="rId7" Type="http://schemas.openxmlformats.org/officeDocument/2006/relationships/image" Target="../media/image25.png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67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notesSlide" Target="../notesSlides/notesSlide60.xml"/><Relationship Id="rId2" Type="http://schemas.openxmlformats.org/officeDocument/2006/relationships/tags" Target="../tags/tag317.xml"/><Relationship Id="rId16" Type="http://schemas.openxmlformats.org/officeDocument/2006/relationships/image" Target="../media/image25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320.xml"/><Relationship Id="rId15" Type="http://schemas.openxmlformats.org/officeDocument/2006/relationships/image" Target="../media/image68.png"/><Relationship Id="rId10" Type="http://schemas.openxmlformats.org/officeDocument/2006/relationships/tags" Target="../tags/tag325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hyperlink" Target="../../../Formation%20Espace%20Formation%202025-04-30/bimenligne.qc.ca,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15A0BE4-95B5-5F29-163C-863EC17C08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55319" y="4590941"/>
            <a:ext cx="455923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>
                <a:solidFill>
                  <a:srgbClr val="0073CF"/>
                </a:solidFill>
              </a:rPr>
              <a:t>Anny-Claude Guénette</a:t>
            </a:r>
            <a:br>
              <a:rPr lang="fr-CA" dirty="0"/>
            </a:br>
            <a:r>
              <a:rPr lang="fr-CA" dirty="0"/>
              <a:t>Conseillère en évaluation	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1F7177-49DF-8178-DD1F-865D88C131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55319" y="6150057"/>
            <a:ext cx="4559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>
                <a:solidFill>
                  <a:srgbClr val="0073CF"/>
                </a:solidFill>
              </a:rPr>
              <a:t> 15 octobre 2026</a:t>
            </a:r>
            <a:endParaRPr lang="fr-CA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6AFA2562-80FF-9397-215E-5DC50619419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55319" y="2572530"/>
            <a:ext cx="5831979" cy="1686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rgbClr val="0070C0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CA" sz="3300" dirty="0"/>
              <a:t>L’évaluation des compétences</a:t>
            </a:r>
            <a:br>
              <a:rPr lang="fr-CA" sz="3300" dirty="0"/>
            </a:br>
            <a:r>
              <a:rPr lang="fr-CA" sz="3300" dirty="0"/>
              <a:t>en Formation professionnelle</a:t>
            </a:r>
            <a:br>
              <a:rPr lang="fr-CA" sz="3400" dirty="0"/>
            </a:br>
            <a:br>
              <a:rPr lang="fr-CA" sz="2200"/>
            </a:br>
            <a:r>
              <a:rPr lang="fr-CA" sz="2200"/>
              <a:t>Partie </a:t>
            </a:r>
            <a:r>
              <a:rPr lang="fr-CA" sz="2200" dirty="0"/>
              <a:t>2</a:t>
            </a:r>
            <a:endParaRPr lang="fr-CA" sz="3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27E3E5-3029-DDAB-B055-D7758D5AEE5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85802" y="1773345"/>
            <a:ext cx="61622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CA" sz="33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Bienvenue!</a:t>
            </a:r>
            <a:endParaRPr lang="fr-CA" sz="33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D83131-4078-EA66-203A-4509FF5047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" y="1025393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3408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90371"/>
            <a:ext cx="10515599" cy="843721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3F4A52"/>
                </a:solidFill>
              </a:rPr>
              <a:t>Déroulement de la formation – partie 2</a:t>
            </a:r>
            <a:endParaRPr lang="fr-CA" sz="3200" b="1" dirty="0">
              <a:solidFill>
                <a:srgbClr val="3F4A52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42883-1D81-1F73-3ED5-CF3CA8CFC82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134092"/>
            <a:ext cx="10901516" cy="4783824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fr-CA" dirty="0">
                <a:solidFill>
                  <a:srgbClr val="3F4A52"/>
                </a:solidFill>
              </a:rPr>
              <a:t>Spécifications : Où sont cachées les erreurs?</a:t>
            </a:r>
          </a:p>
          <a:p>
            <a:pPr>
              <a:spcAft>
                <a:spcPts val="1200"/>
              </a:spcAft>
            </a:pPr>
            <a:r>
              <a:rPr lang="fr-CA" dirty="0">
                <a:solidFill>
                  <a:srgbClr val="3F4A52"/>
                </a:solidFill>
              </a:rPr>
              <a:t>L’élaboration des épreuves :</a:t>
            </a:r>
          </a:p>
          <a:p>
            <a:pPr marL="801688" lvl="1" indent="-344488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CA" sz="2800" dirty="0">
                <a:solidFill>
                  <a:srgbClr val="3F4A52"/>
                </a:solidFill>
              </a:rPr>
              <a:t>Épreuves pratiques </a:t>
            </a:r>
          </a:p>
          <a:p>
            <a:pPr marL="801688" lvl="1" indent="-344488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CA" sz="2800" dirty="0">
                <a:solidFill>
                  <a:srgbClr val="3F4A52"/>
                </a:solidFill>
              </a:rPr>
              <a:t>Épreuves de connaissances pratiques</a:t>
            </a:r>
          </a:p>
          <a:p>
            <a:pPr>
              <a:spcAft>
                <a:spcPts val="1200"/>
              </a:spcAft>
              <a:defRPr/>
            </a:pPr>
            <a:r>
              <a:rPr kumimoji="0" lang="fr-CA" b="0" i="0" kern="1200" cap="none" spc="0" normalizeH="0" baseline="0" noProof="0" dirty="0">
                <a:ln>
                  <a:noFill/>
                </a:ln>
                <a:solidFill>
                  <a:srgbClr val="3F4A5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Conception universelle de l’apprentissage (CUA)</a:t>
            </a:r>
          </a:p>
          <a:p>
            <a:pPr>
              <a:spcAft>
                <a:spcPts val="1200"/>
              </a:spcAft>
              <a:defRPr/>
            </a:pPr>
            <a:r>
              <a:rPr lang="fr-CA" dirty="0">
                <a:solidFill>
                  <a:srgbClr val="3F4A52"/>
                </a:solidFill>
              </a:rPr>
              <a:t>Le processus de validation d’une épreuve</a:t>
            </a:r>
          </a:p>
          <a:p>
            <a:pPr>
              <a:spcAft>
                <a:spcPts val="1200"/>
              </a:spcAft>
              <a:defRPr/>
            </a:pPr>
            <a:r>
              <a:rPr lang="fr-CA" dirty="0">
                <a:solidFill>
                  <a:srgbClr val="3F4A52"/>
                </a:solidFill>
              </a:rPr>
              <a:t>Analyse de vos épreuves</a:t>
            </a:r>
          </a:p>
          <a:p>
            <a:pPr>
              <a:spcAft>
                <a:spcPts val="1200"/>
              </a:spcAft>
              <a:defRPr/>
            </a:pPr>
            <a:r>
              <a:rPr lang="fr-CA" dirty="0">
                <a:solidFill>
                  <a:srgbClr val="3F4A52"/>
                </a:solidFill>
              </a:rPr>
              <a:t>La confidentialité des épreuves</a:t>
            </a:r>
          </a:p>
          <a:p>
            <a:pPr marL="0" indent="0">
              <a:spcAft>
                <a:spcPts val="1200"/>
              </a:spcAft>
              <a:buNone/>
              <a:defRPr/>
            </a:pPr>
            <a:endParaRPr lang="fr-CA" sz="3200" u="sng" dirty="0">
              <a:solidFill>
                <a:schemeClr val="tx1"/>
              </a:solidFill>
            </a:endParaRPr>
          </a:p>
          <a:p>
            <a:pPr lvl="1">
              <a:spcAft>
                <a:spcPts val="1200"/>
              </a:spcAft>
            </a:pPr>
            <a:endParaRPr lang="fr-CA" dirty="0">
              <a:solidFill>
                <a:schemeClr val="tx1"/>
              </a:solidFill>
            </a:endParaRPr>
          </a:p>
          <a:p>
            <a:pPr lvl="1">
              <a:spcAft>
                <a:spcPts val="2400"/>
              </a:spcAft>
            </a:pPr>
            <a:endParaRPr lang="fr-CA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CB9B8A-F404-2946-606B-2EED2D790F6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98637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8ED78-4CD1-26E6-9AB0-C916765CC77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223753"/>
            <a:ext cx="10515599" cy="1325563"/>
          </a:xfrm>
        </p:spPr>
        <p:txBody>
          <a:bodyPr>
            <a:normAutofit/>
          </a:bodyPr>
          <a:lstStyle/>
          <a:p>
            <a:pPr algn="ctr"/>
            <a:r>
              <a:rPr lang="fr-CA" sz="5400" b="1" dirty="0"/>
              <a:t>Les spécifications d’évaluation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E96F94-6B9A-2F3A-FDC8-461C1AA5879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83997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C880E-69B6-D735-3A16-EF1A4245875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83128"/>
            <a:ext cx="10515599" cy="831147"/>
          </a:xfrm>
        </p:spPr>
        <p:txBody>
          <a:bodyPr/>
          <a:lstStyle/>
          <a:p>
            <a:r>
              <a:rPr lang="fr-CA" b="1" dirty="0">
                <a:solidFill>
                  <a:srgbClr val="3F4A52"/>
                </a:solidFill>
              </a:rPr>
              <a:t>Rappel – Principales orientations à respecter</a:t>
            </a:r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BCD7B6DF-3B75-5260-585A-51395F7964CF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541867"/>
              </p:ext>
            </p:extLst>
          </p:nvPr>
        </p:nvGraphicFramePr>
        <p:xfrm>
          <a:off x="6731776" y="1745872"/>
          <a:ext cx="5054122" cy="3266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4122">
                  <a:extLst>
                    <a:ext uri="{9D8B030D-6E8A-4147-A177-3AD203B41FA5}">
                      <a16:colId xmlns:a16="http://schemas.microsoft.com/office/drawing/2014/main" val="3452002741"/>
                    </a:ext>
                  </a:extLst>
                </a:gridCol>
              </a:tblGrid>
              <a:tr h="629285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</a:t>
                      </a:r>
                      <a:r>
                        <a:rPr lang="fr-CA" sz="24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pondération</a:t>
                      </a:r>
                      <a:r>
                        <a:rPr lang="en-CA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CA" sz="24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</a:t>
                      </a:r>
                      <a:r>
                        <a:rPr lang="en-CA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183188"/>
                  </a:ext>
                </a:extLst>
              </a:tr>
              <a:tr h="91123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tabLst/>
                        <a:defRPr/>
                      </a:pP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 15, 20 ou 25 points </a:t>
                      </a: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reflète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leur</a:t>
                      </a:r>
                      <a:r>
                        <a:rPr lang="fr-CA" sz="18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importance</a:t>
                      </a: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les uns par rapport aux autres.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65030"/>
                  </a:ext>
                </a:extLst>
              </a:tr>
              <a:tr h="6386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</a:t>
                      </a:r>
                      <a:r>
                        <a:rPr lang="en-CA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CA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seuil de réussite </a:t>
                      </a:r>
                      <a:r>
                        <a:rPr lang="fr-CA" sz="2400" b="1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</a:t>
                      </a:r>
                      <a:r>
                        <a:rPr lang="en-CA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494383"/>
                  </a:ext>
                </a:extLst>
              </a:tr>
              <a:tr h="108769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tabLst/>
                        <a:defRPr/>
                      </a:pP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fixé à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 80 ou 85 </a:t>
                      </a:r>
                      <a:r>
                        <a:rPr lang="fr-CA" sz="1800" b="1" dirty="0">
                          <a:solidFill>
                            <a:srgbClr val="FF5F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points</a:t>
                      </a: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est déterminé en fonction de la pondération des critères.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077371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EEA5EDD5-21D7-F9DB-0069-62C42C9B1C2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6360667"/>
              </p:ext>
            </p:extLst>
          </p:nvPr>
        </p:nvGraphicFramePr>
        <p:xfrm>
          <a:off x="406102" y="914274"/>
          <a:ext cx="6084850" cy="4930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850">
                  <a:extLst>
                    <a:ext uri="{9D8B030D-6E8A-4147-A177-3AD203B41FA5}">
                      <a16:colId xmlns:a16="http://schemas.microsoft.com/office/drawing/2014/main" val="3452002741"/>
                    </a:ext>
                  </a:extLst>
                </a:gridCol>
              </a:tblGrid>
              <a:tr h="586304">
                <a:tc>
                  <a:txBody>
                    <a:bodyPr/>
                    <a:lstStyle/>
                    <a:p>
                      <a:pPr algn="ctr"/>
                      <a:r>
                        <a:rPr lang="fr-CA" sz="2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 critères choisis…</a:t>
                      </a:r>
                      <a:endParaRPr lang="en-CA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183188"/>
                  </a:ext>
                </a:extLst>
              </a:tr>
              <a:tr h="71856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tabLst/>
                        <a:defRPr/>
                      </a:pP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doivent être pondérés et provenir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textuellement </a:t>
                      </a: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 programme d’études.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65030"/>
                  </a:ext>
                </a:extLst>
              </a:tr>
              <a:tr h="68395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tabLst/>
                        <a:defRPr/>
                      </a:pP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doivent comprendre la présence d’au moins un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critère discriminant</a:t>
                      </a: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(fortement recommandé).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077371"/>
                  </a:ext>
                </a:extLst>
              </a:tr>
              <a:tr h="88794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tabLst/>
                        <a:defRPr/>
                      </a:pP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doivent être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mesurables, observables et ne doivent pas être en lien avec la règle de verdict,</a:t>
                      </a:r>
                      <a:r>
                        <a:rPr lang="fr-CA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lorsqu’il y en a une.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309884"/>
                  </a:ext>
                </a:extLst>
              </a:tr>
              <a:tr h="101340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tabLst/>
                        <a:defRPr/>
                      </a:pP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s’ils devaient être réévalués plus d’une fois dans le référentiel, ces critères devraient avoir une </a:t>
                      </a:r>
                      <a:r>
                        <a:rPr lang="fr-CA" sz="1800" b="1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pondération ascendante (ou égale</a:t>
                      </a:r>
                      <a:r>
                        <a:rPr lang="fr-CA" sz="1800" b="0" dirty="0">
                          <a:solidFill>
                            <a:srgbClr val="FF631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388414"/>
                  </a:ext>
                </a:extLst>
              </a:tr>
              <a:tr h="101340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–"/>
                        <a:tabLst/>
                        <a:defRPr/>
                      </a:pPr>
                      <a:r>
                        <a:rPr lang="fr-CA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devraient être proscrits pour l’évaluation aux fins de la sanction, si ceux-ci étaient reliés à la gestion de classe.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21255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5E03094-8253-79D0-F02A-27B5E658D45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72167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FF6F44-33FA-C953-E4C6-4E6F5C394CB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41833" y="230017"/>
            <a:ext cx="4455185" cy="1167710"/>
          </a:xfrm>
        </p:spPr>
        <p:txBody>
          <a:bodyPr>
            <a:normAutofit/>
          </a:bodyPr>
          <a:lstStyle/>
          <a:p>
            <a:r>
              <a:rPr lang="fr-CA" b="1" dirty="0"/>
              <a:t>Cherche et trouve! 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0A3986-705D-A215-4E57-9491A8EB9B5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880660-72A7-1ACD-4825-A6070C21B94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87" b="92773" l="9961" r="89974">
                        <a14:foregroundMark x1="32617" y1="27051" x2="32617" y2="27051"/>
                        <a14:foregroundMark x1="32422" y1="26660" x2="34440" y2="27051"/>
                        <a14:foregroundMark x1="36068" y1="28418" x2="36068" y2="28418"/>
                        <a14:foregroundMark x1="35417" y1="20605" x2="35417" y2="20605"/>
                        <a14:foregroundMark x1="39128" y1="24609" x2="39128" y2="24609"/>
                        <a14:foregroundMark x1="37956" y1="9570" x2="37956" y2="9570"/>
                        <a14:foregroundMark x1="40234" y1="20020" x2="40234" y2="20020"/>
                        <a14:foregroundMark x1="41797" y1="25488" x2="41797" y2="25488"/>
                        <a14:foregroundMark x1="42448" y1="8984" x2="42448" y2="8984"/>
                        <a14:foregroundMark x1="42773" y1="9570" x2="42773" y2="9570"/>
                        <a14:foregroundMark x1="29102" y1="30859" x2="29102" y2="30859"/>
                        <a14:foregroundMark x1="33008" y1="35449" x2="33008" y2="35449"/>
                        <a14:foregroundMark x1="68359" y1="19434" x2="68359" y2="19434"/>
                        <a14:foregroundMark x1="66016" y1="23438" x2="66016" y2="23438"/>
                        <a14:foregroundMark x1="71094" y1="24609" x2="71094" y2="24609"/>
                        <a14:foregroundMark x1="67708" y1="25684" x2="67708" y2="25684"/>
                        <a14:foregroundMark x1="69336" y1="31055" x2="69336" y2="31055"/>
                        <a14:foregroundMark x1="73763" y1="39258" x2="73763" y2="39258"/>
                        <a14:foregroundMark x1="73307" y1="32031" x2="73307" y2="32031"/>
                        <a14:foregroundMark x1="73893" y1="32227" x2="73893" y2="32227"/>
                        <a14:foregroundMark x1="51172" y1="63965" x2="51172" y2="63965"/>
                        <a14:foregroundMark x1="49414" y1="55664" x2="46680" y2="83887"/>
                        <a14:foregroundMark x1="46680" y1="83887" x2="47135" y2="87598"/>
                        <a14:foregroundMark x1="36979" y1="92773" x2="45964" y2="92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830" y="-113172"/>
            <a:ext cx="7412083" cy="49413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9FB1F69-3153-E21C-9CE6-F8B371A83C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711" y="1397727"/>
            <a:ext cx="3270403" cy="32704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8165D1-B809-DB58-41FA-D7AB266345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62199"/>
            <a:ext cx="3101546" cy="310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8CB6F-ED22-76B9-15F8-E178B46AA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9081C2C-B335-7659-BBA8-0504B6B839A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124962" y="33531"/>
            <a:ext cx="5810316" cy="5951886"/>
          </a:xfrm>
          <a:prstGeom prst="rect">
            <a:avLst/>
          </a:prstGeom>
        </p:spPr>
      </p:pic>
      <p:sp>
        <p:nvSpPr>
          <p:cNvPr id="15" name="Légende : flèche vers la gauche 14">
            <a:extLst>
              <a:ext uri="{FF2B5EF4-FFF2-40B4-BE49-F238E27FC236}">
                <a16:creationId xmlns:a16="http://schemas.microsoft.com/office/drawing/2014/main" id="{77F2D39E-00F4-205C-515A-CC9DCA4078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462053" y="3240157"/>
            <a:ext cx="1669774" cy="506895"/>
          </a:xfrm>
          <a:prstGeom prst="leftArrow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100" dirty="0">
              <a:solidFill>
                <a:schemeClr val="tx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EEB42F1-7B86-B275-CEC3-8C24572FB25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78106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6B46483-06B4-A8B1-2761-BF275F5AD7C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182162" y="0"/>
            <a:ext cx="6884876" cy="60319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ECBFC75-CF1A-77E0-EAF3-E1024BE9A9F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41930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3F2009C-BD6F-F794-1D2A-B7E21636971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124961" y="-366"/>
            <a:ext cx="6118429" cy="602898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5C97B7-E8E3-4EE6-C0F0-9298F29175D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46824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10F1BBA-0874-BD9B-72F3-B14CC94CC39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468756" y="0"/>
            <a:ext cx="4710875" cy="607254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EDD764-4780-4AF8-987B-FE1FF5F787B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9655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8E01D-AF12-CA2A-0079-41C13B237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C4D3F-4A39-0F23-5A6E-1DAE4D8237C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79804" y="1681317"/>
            <a:ext cx="8506324" cy="2589741"/>
          </a:xfrm>
        </p:spPr>
        <p:txBody>
          <a:bodyPr>
            <a:normAutofit/>
          </a:bodyPr>
          <a:lstStyle/>
          <a:p>
            <a:r>
              <a:rPr lang="fr-CA" b="1" dirty="0"/>
              <a:t>Quels sont les pièges à éviter les plus fréquents lorsqu’on construit des spécifications?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138D5B-41AE-E5F6-FA77-A6A3A939072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1E3166-972C-8D3F-FDBA-A62DEE9B1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650" y="1330705"/>
            <a:ext cx="3101546" cy="310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0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44F8EC-040D-31C7-6D84-83AFFEFB13F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-112758"/>
            <a:ext cx="10515599" cy="1325563"/>
          </a:xfrm>
        </p:spPr>
        <p:txBody>
          <a:bodyPr/>
          <a:lstStyle/>
          <a:p>
            <a:r>
              <a:rPr lang="fr-CA" b="1" dirty="0"/>
              <a:t>Résumé des questions à se poser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E30618-9B4F-0CD8-4DD4-8ED8E32E1AC8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199" y="930343"/>
            <a:ext cx="10515599" cy="4997314"/>
          </a:xfrm>
        </p:spPr>
        <p:txBody>
          <a:bodyPr>
            <a:normAutofit fontScale="92500" lnSpcReduction="10000"/>
          </a:bodyPr>
          <a:lstStyle/>
          <a:p>
            <a:r>
              <a:rPr lang="fr-CA" dirty="0"/>
              <a:t>Nombre de critères? (entre 6 et 8)</a:t>
            </a:r>
          </a:p>
          <a:p>
            <a:r>
              <a:rPr lang="fr-CA" dirty="0"/>
              <a:t>La pondération est de 10, 15, 20 ou 25 points?</a:t>
            </a:r>
          </a:p>
          <a:p>
            <a:r>
              <a:rPr lang="fr-CA" dirty="0"/>
              <a:t>Est-ce qu’il y a un critère discriminant?</a:t>
            </a:r>
          </a:p>
          <a:p>
            <a:r>
              <a:rPr lang="fr-CA" dirty="0"/>
              <a:t>Le total de la pondération n’excède pas 100 points?</a:t>
            </a:r>
          </a:p>
          <a:p>
            <a:r>
              <a:rPr lang="fr-CA" dirty="0"/>
              <a:t>Le seuil de réussite est cohérent avec la pondération?</a:t>
            </a:r>
            <a:br>
              <a:rPr lang="fr-CA" dirty="0"/>
            </a:br>
            <a:r>
              <a:rPr lang="fr-CA" dirty="0"/>
              <a:t>(critère à 25 points et seuil à 85)</a:t>
            </a:r>
          </a:p>
          <a:p>
            <a:r>
              <a:rPr lang="fr-CA" dirty="0"/>
              <a:t>Les règles de verdict se retrouvent dans la compétence au critère  « Et pour l’ensemble de la compétence»?</a:t>
            </a:r>
          </a:p>
          <a:p>
            <a:r>
              <a:rPr lang="fr-CA" dirty="0"/>
              <a:t>Les règles de verdict sont énumérées dans l’ordre d’apparition du programme d’études.</a:t>
            </a:r>
          </a:p>
          <a:p>
            <a:r>
              <a:rPr lang="fr-CA" dirty="0"/>
              <a:t>Quels critères dois-je m’assurer de définir avec des éléments d’observations?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3FEC3B-4A56-FD48-5AAB-C87B35BF04B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20E449-7870-F8F0-8939-BD2BCD5B474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95" b="96191" l="9961" r="89974">
                        <a14:foregroundMark x1="38737" y1="11621" x2="38151" y2="24316"/>
                        <a14:foregroundMark x1="38151" y1="24316" x2="38867" y2="25879"/>
                        <a14:foregroundMark x1="35677" y1="4395" x2="35677" y2="4395"/>
                        <a14:foregroundMark x1="39909" y1="4785" x2="39909" y2="4785"/>
                        <a14:foregroundMark x1="39518" y1="6641" x2="40234" y2="5176"/>
                        <a14:foregroundMark x1="41667" y1="9375" x2="44076" y2="7617"/>
                        <a14:foregroundMark x1="42708" y1="11230" x2="43945" y2="11230"/>
                        <a14:foregroundMark x1="42773" y1="15625" x2="44987" y2="16211"/>
                        <a14:foregroundMark x1="42708" y1="18457" x2="43424" y2="20410"/>
                        <a14:foregroundMark x1="28971" y1="12598" x2="30599" y2="14453"/>
                        <a14:foregroundMark x1="31771" y1="6445" x2="33008" y2="9180"/>
                        <a14:foregroundMark x1="29883" y1="17676" x2="31641" y2="17871"/>
                        <a14:foregroundMark x1="31380" y1="21680" x2="33529" y2="20020"/>
                        <a14:foregroundMark x1="28841" y1="20605" x2="28841" y2="20605"/>
                        <a14:foregroundMark x1="35286" y1="29883" x2="35286" y2="29883"/>
                        <a14:foregroundMark x1="31771" y1="34473" x2="31771" y2="34473"/>
                        <a14:foregroundMark x1="45117" y1="22461" x2="45117" y2="22461"/>
                        <a14:foregroundMark x1="45443" y1="23438" x2="45443" y2="23438"/>
                        <a14:foregroundMark x1="44987" y1="23047" x2="44987" y2="23047"/>
                        <a14:foregroundMark x1="41016" y1="92969" x2="50781" y2="93750"/>
                        <a14:foregroundMark x1="50781" y1="93750" x2="60612" y2="91211"/>
                        <a14:foregroundMark x1="60612" y1="91211" x2="54167" y2="90430"/>
                        <a14:foregroundMark x1="54167" y1="90430" x2="53581" y2="90820"/>
                        <a14:foregroundMark x1="45313" y1="95801" x2="56641" y2="96191"/>
                        <a14:foregroundMark x1="70964" y1="18066" x2="70964" y2="18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-112758"/>
            <a:ext cx="5570220" cy="371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2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00324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 dirty="0"/>
              <a:t>L’élaboration d’épreuves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0486AF-28B9-E36C-224D-A7081632CAD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7313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20A5D-8E3B-2DBA-3745-F20AA876CBA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56840"/>
            <a:ext cx="10515599" cy="1325563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3F4A52"/>
                </a:solidFill>
              </a:rPr>
              <a:t>Épreuves ministérielles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3A11CF-3E22-BB0B-79D7-5C498CE5F2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FBD9A0-A9CF-2260-70F0-93744A4AA1F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51156" y="2623393"/>
            <a:ext cx="6029603" cy="9029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6ACE25B-5950-F906-8358-99FAD6D2E90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939381" y="457200"/>
            <a:ext cx="4055796" cy="523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53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12356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/>
              <a:t>Les stratégies d’évaluation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3532A3-6301-EF13-CC62-67E338B4FA4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8336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6312" y="261469"/>
            <a:ext cx="10515599" cy="903571"/>
          </a:xfrm>
        </p:spPr>
        <p:txBody>
          <a:bodyPr/>
          <a:lstStyle/>
          <a:p>
            <a:r>
              <a:rPr lang="fr-CA" b="1" dirty="0"/>
              <a:t>Stratégies d’évaluation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689FCBDE-E8C0-FCA3-5DB8-66E793903E6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69128" y="1322159"/>
            <a:ext cx="11049965" cy="4213681"/>
            <a:chOff x="1107881" y="2729885"/>
            <a:chExt cx="9888121" cy="369197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30446E31-CF16-72D7-C190-678978C5AE59}"/>
                </a:ext>
              </a:extLst>
            </p:cNvPr>
            <p:cNvGrpSpPr/>
            <p:nvPr/>
          </p:nvGrpSpPr>
          <p:grpSpPr>
            <a:xfrm>
              <a:off x="1107881" y="2729885"/>
              <a:ext cx="9888121" cy="3691975"/>
              <a:chOff x="1087285" y="2892764"/>
              <a:chExt cx="9888121" cy="3691975"/>
            </a:xfrm>
          </p:grpSpPr>
          <p:pic>
            <p:nvPicPr>
              <p:cNvPr id="8" name="Picture 4">
                <a:extLst>
                  <a:ext uri="{FF2B5EF4-FFF2-40B4-BE49-F238E27FC236}">
                    <a16:creationId xmlns:a16="http://schemas.microsoft.com/office/drawing/2014/main" id="{BAF12DC4-A4E7-292F-6FCF-C9A7F293265A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7285" y="2892764"/>
                <a:ext cx="5165733" cy="2301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BB5C6082-36F8-766E-8CA1-63A21FC5ABE5}"/>
                  </a:ext>
                </a:extLst>
              </p:cNvPr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5856" y="3160759"/>
                <a:ext cx="4019550" cy="2209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90682DA-24F0-0A08-4365-1C6DB73A6668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955856" y="4653466"/>
                <a:ext cx="1509622" cy="569387"/>
              </a:xfrm>
              <a:prstGeom prst="rect">
                <a:avLst/>
              </a:prstGeom>
              <a:solidFill>
                <a:srgbClr val="376092"/>
              </a:solidFill>
              <a:ln w="19050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sz="700">
                    <a:solidFill>
                      <a:schemeClr val="bg1"/>
                    </a:solidFill>
                  </a:rPr>
                  <a:t>  </a:t>
                </a:r>
              </a:p>
              <a:p>
                <a:pPr algn="ctr"/>
                <a:r>
                  <a:rPr lang="fr-CA">
                    <a:solidFill>
                      <a:schemeClr val="bg1"/>
                    </a:solidFill>
                  </a:rPr>
                  <a:t>Engagemen</a:t>
                </a:r>
                <a:r>
                  <a:rPr lang="fr-CA" sz="1600">
                    <a:solidFill>
                      <a:schemeClr val="bg1"/>
                    </a:solidFill>
                  </a:rPr>
                  <a:t>t</a:t>
                </a:r>
              </a:p>
              <a:p>
                <a:pPr algn="ctr"/>
                <a:r>
                  <a:rPr lang="fr-CA" sz="600">
                    <a:solidFill>
                      <a:schemeClr val="bg1"/>
                    </a:solidFill>
                  </a:rPr>
                  <a:t>  </a:t>
                </a:r>
              </a:p>
            </p:txBody>
          </p: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65B2FB5E-554C-270A-3EA5-CB4E15628DC2}"/>
                  </a:ext>
                </a:extLst>
              </p:cNvPr>
              <p:cNvCxnSpPr>
                <a:cxnSpLocks/>
              </p:cNvCxnSpPr>
              <p:nvPr>
                <p:custDataLst>
                  <p:tags r:id="rId8"/>
                </p:custDataLst>
              </p:nvPr>
            </p:nvCxnSpPr>
            <p:spPr>
              <a:xfrm flipH="1">
                <a:off x="7719998" y="4282751"/>
                <a:ext cx="1013455" cy="361384"/>
              </a:xfrm>
              <a:prstGeom prst="straightConnector1">
                <a:avLst/>
              </a:prstGeom>
              <a:ln w="28575">
                <a:solidFill>
                  <a:schemeClr val="tx2"/>
                </a:solidFill>
                <a:headEnd w="lg" len="lg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lèche : courbe vers la droite 11">
                <a:extLst>
                  <a:ext uri="{FF2B5EF4-FFF2-40B4-BE49-F238E27FC236}">
                    <a16:creationId xmlns:a16="http://schemas.microsoft.com/office/drawing/2014/main" id="{3EB762C0-DAA7-9916-894E-CC1218FFC42D}"/>
                  </a:ext>
                </a:extLst>
              </p:cNvPr>
              <p:cNvSpPr/>
              <p:nvPr/>
            </p:nvSpPr>
            <p:spPr>
              <a:xfrm rot="16200000">
                <a:off x="2627073" y="4377053"/>
                <a:ext cx="1361886" cy="3053486"/>
              </a:xfrm>
              <a:prstGeom prst="curvedRightArrow">
                <a:avLst/>
              </a:prstGeom>
              <a:solidFill>
                <a:srgbClr val="FF6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63C8B51-0194-0B78-D0A8-DA91EDACFFB7}"/>
                </a:ext>
              </a:extLst>
            </p:cNvPr>
            <p:cNvSpPr/>
            <p:nvPr/>
          </p:nvSpPr>
          <p:spPr>
            <a:xfrm>
              <a:off x="6769510" y="2997456"/>
              <a:ext cx="206942" cy="2209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CE6DE8AD-FA7B-45C4-A18A-7B343409FB1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11273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19816"/>
            <a:ext cx="10515599" cy="993757"/>
          </a:xfrm>
        </p:spPr>
        <p:txBody>
          <a:bodyPr>
            <a:normAutofit fontScale="90000"/>
          </a:bodyPr>
          <a:lstStyle/>
          <a:p>
            <a:r>
              <a:rPr lang="fr-CA" b="1" dirty="0">
                <a:solidFill>
                  <a:srgbClr val="3F4A52"/>
                </a:solidFill>
              </a:rPr>
              <a:t>Épreuves traduites en comportement</a:t>
            </a:r>
            <a:br>
              <a:rPr lang="fr-CA" b="1" dirty="0">
                <a:solidFill>
                  <a:srgbClr val="3F4A52"/>
                </a:solidFill>
              </a:rPr>
            </a:br>
            <a:endParaRPr lang="fr-CA" sz="3100" b="1" dirty="0">
              <a:solidFill>
                <a:srgbClr val="3F4A52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42883-1D81-1F73-3ED5-CF3CA8CFC82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068749"/>
            <a:ext cx="10901516" cy="2360251"/>
          </a:xfrm>
        </p:spPr>
        <p:txBody>
          <a:bodyPr>
            <a:normAutofit fontScale="92500"/>
          </a:bodyPr>
          <a:lstStyle/>
          <a:p>
            <a:pPr marL="2057400" indent="-1828800">
              <a:spcBef>
                <a:spcPts val="600"/>
              </a:spcBef>
              <a:spcAft>
                <a:spcPts val="0"/>
              </a:spcAft>
              <a:buNone/>
            </a:pPr>
            <a:r>
              <a:rPr lang="fr-CA" b="1" dirty="0">
                <a:solidFill>
                  <a:srgbClr val="3F4A52"/>
                </a:solidFill>
              </a:rPr>
              <a:t>Épreuve pratique</a:t>
            </a:r>
            <a:endParaRPr lang="fr-CA" sz="2800" u="sng" dirty="0">
              <a:solidFill>
                <a:srgbClr val="3F4A52"/>
              </a:solidFill>
              <a:ea typeface="Calibri"/>
              <a:cs typeface="Times New Roman"/>
            </a:endParaRPr>
          </a:p>
          <a:p>
            <a:pPr marL="2057400" indent="-182880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800" u="sng" dirty="0">
                <a:solidFill>
                  <a:srgbClr val="3F4A52"/>
                </a:solidFill>
                <a:ea typeface="Calibri"/>
                <a:cs typeface="Times New Roman"/>
              </a:rPr>
              <a:t>Produit</a:t>
            </a:r>
            <a:r>
              <a:rPr lang="fr-CA" sz="2800" dirty="0">
                <a:solidFill>
                  <a:srgbClr val="3F4A52"/>
                </a:solidFill>
                <a:ea typeface="Calibri"/>
                <a:cs typeface="Times New Roman"/>
              </a:rPr>
              <a:t> :	Observation des caractéristiques attendues du produit.</a:t>
            </a:r>
          </a:p>
          <a:p>
            <a:pPr marL="2057400" indent="-1828800">
              <a:spcBef>
                <a:spcPts val="1800"/>
              </a:spcBef>
              <a:spcAft>
                <a:spcPts val="0"/>
              </a:spcAft>
              <a:buNone/>
            </a:pPr>
            <a:r>
              <a:rPr lang="fr-CA" sz="2800" u="sng" dirty="0">
                <a:solidFill>
                  <a:srgbClr val="3F4A52"/>
                </a:solidFill>
                <a:ea typeface="Calibri"/>
                <a:cs typeface="Times New Roman"/>
              </a:rPr>
              <a:t>Processus</a:t>
            </a:r>
            <a:r>
              <a:rPr lang="fr-CA" sz="2800" dirty="0">
                <a:solidFill>
                  <a:srgbClr val="3F4A52"/>
                </a:solidFill>
                <a:ea typeface="Calibri"/>
                <a:cs typeface="Times New Roman"/>
              </a:rPr>
              <a:t> :	Observation directe des gestes du candidat au cours des différentes étapes de réalisation d’une tâche ou d’une activité en se référant à des exigences sur la façon de procéder</a:t>
            </a:r>
            <a:r>
              <a:rPr lang="fr-CA" dirty="0">
                <a:solidFill>
                  <a:srgbClr val="3F4A52"/>
                </a:solidFill>
                <a:ea typeface="Calibri"/>
                <a:cs typeface="Times New Roman"/>
              </a:rPr>
              <a:t>.</a:t>
            </a:r>
            <a:endParaRPr lang="fr-CA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452C69-3458-1B09-2F0A-DC24384A539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2CAA184-1E47-4C86-3776-99519EEE2872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38200" y="3650492"/>
            <a:ext cx="10901516" cy="22619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  <a:defRPr sz="2800" kern="1200">
                <a:solidFill>
                  <a:srgbClr val="37424A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rgbClr val="37424A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rgbClr val="37424A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7424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7424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spcAft>
                <a:spcPts val="600"/>
              </a:spcAft>
              <a:buNone/>
            </a:pPr>
            <a:r>
              <a:rPr lang="fr-CA" b="1" dirty="0">
                <a:solidFill>
                  <a:srgbClr val="3F4A52"/>
                </a:solidFill>
              </a:rPr>
              <a:t>Épreuve de connaissances pratiques</a:t>
            </a:r>
          </a:p>
          <a:p>
            <a:pPr marL="1790700" indent="-15621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fr-CA" u="sng" dirty="0">
                <a:solidFill>
                  <a:srgbClr val="3F4A52"/>
                </a:solidFill>
                <a:ea typeface="Calibri"/>
                <a:cs typeface="Times New Roman"/>
              </a:rPr>
              <a:t>Savoirs</a:t>
            </a:r>
            <a:r>
              <a:rPr lang="fr-CA" dirty="0">
                <a:solidFill>
                  <a:srgbClr val="3F4A52"/>
                </a:solidFill>
                <a:ea typeface="Calibri"/>
                <a:cs typeface="Times New Roman"/>
              </a:rPr>
              <a:t> :	Évaluation des connaissances appliquées au métier qui peut prendre la forme de séries de questions ou de mises en situation professionnelle. Les </a:t>
            </a:r>
            <a:r>
              <a:rPr lang="fr-CA" b="1" dirty="0">
                <a:solidFill>
                  <a:srgbClr val="3F4A52"/>
                </a:solidFill>
                <a:ea typeface="Calibri"/>
                <a:cs typeface="Times New Roman"/>
              </a:rPr>
              <a:t>mises en situation </a:t>
            </a:r>
            <a:r>
              <a:rPr lang="fr-CA" dirty="0">
                <a:solidFill>
                  <a:srgbClr val="3F4A52"/>
                </a:solidFill>
                <a:ea typeface="Calibri"/>
                <a:cs typeface="Times New Roman"/>
              </a:rPr>
              <a:t>reflétant une situation de travail réelle sont à privilégier.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endParaRPr lang="fr-CA" dirty="0">
              <a:solidFill>
                <a:schemeClr val="tx1"/>
              </a:solidFill>
            </a:endParaRPr>
          </a:p>
          <a:p>
            <a:pPr lvl="1">
              <a:spcAft>
                <a:spcPts val="2400"/>
              </a:spcAft>
            </a:pPr>
            <a:endParaRPr lang="fr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7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DA7EDB-5CE7-26FD-D6AD-84121BCBCBC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0633" y="362358"/>
            <a:ext cx="10515599" cy="1220788"/>
          </a:xfrm>
        </p:spPr>
        <p:txBody>
          <a:bodyPr/>
          <a:lstStyle/>
          <a:p>
            <a:r>
              <a:rPr lang="fr-CA" b="1" dirty="0"/>
              <a:t>Avant d’élaborer…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92ABBA-F067-13F0-43F4-39A9C1C856AC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20634" y="74854"/>
            <a:ext cx="10515599" cy="4905375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fr-CA" sz="3200" b="1" dirty="0"/>
              <a:t>Épreuves traduites en comportement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150AAC-387B-ACA7-F7A0-67E57A090DD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5C89BC-F2E8-65C9-BCBA-B84D94F7373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8" y="842872"/>
            <a:ext cx="6176555" cy="6176555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4370CF1E-2A37-B94B-802E-4037B0CEF32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74318" y="1605007"/>
            <a:ext cx="3284659" cy="182399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Quelles sont les compétences préalables?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2C383DA-4000-1C86-1253-30A2556B70F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505258" y="362358"/>
            <a:ext cx="3833302" cy="182399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Quelle sera la tâche (le scénario)?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8E1D2E8-4DBE-7558-11A6-F068C7EB7A0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10409" y="4175834"/>
            <a:ext cx="3833302" cy="182399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Vais-je cibler les savoirs, le produit ou le processus?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C1A1D01-F901-4512-CBCB-094256547E5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638064" y="4079163"/>
            <a:ext cx="3833302" cy="182399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Quelles seront les étapes / tâches / volets?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F9C3C13-20EA-6C20-0D03-B7028E3926A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473763" y="2370153"/>
            <a:ext cx="3132259" cy="152520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Quelle sera la durée?</a:t>
            </a:r>
          </a:p>
        </p:txBody>
      </p:sp>
    </p:spTree>
    <p:extLst>
      <p:ext uri="{BB962C8B-B14F-4D97-AF65-F5344CB8AC3E}">
        <p14:creationId xmlns:p14="http://schemas.microsoft.com/office/powerpoint/2010/main" val="10055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28991" y="119816"/>
            <a:ext cx="10334012" cy="636253"/>
          </a:xfrm>
        </p:spPr>
        <p:txBody>
          <a:bodyPr>
            <a:normAutofit fontScale="90000"/>
          </a:bodyPr>
          <a:lstStyle/>
          <a:p>
            <a:pPr algn="ctr"/>
            <a:r>
              <a:rPr lang="fr-CA" b="1" dirty="0"/>
              <a:t>Épreuve traduite en comportement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3097B796-B7BA-1E6C-3CC4-49E5D1B3193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09563212"/>
              </p:ext>
            </p:extLst>
          </p:nvPr>
        </p:nvGraphicFramePr>
        <p:xfrm>
          <a:off x="928991" y="619487"/>
          <a:ext cx="10334012" cy="5651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601">
                  <a:extLst>
                    <a:ext uri="{9D8B030D-6E8A-4147-A177-3AD203B41FA5}">
                      <a16:colId xmlns:a16="http://schemas.microsoft.com/office/drawing/2014/main" val="3452002741"/>
                    </a:ext>
                  </a:extLst>
                </a:gridCol>
                <a:gridCol w="8029411">
                  <a:extLst>
                    <a:ext uri="{9D8B030D-6E8A-4147-A177-3AD203B41FA5}">
                      <a16:colId xmlns:a16="http://schemas.microsoft.com/office/drawing/2014/main" val="4108153129"/>
                    </a:ext>
                  </a:extLst>
                </a:gridCol>
              </a:tblGrid>
              <a:tr h="493434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TERME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RÉPONSE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183188"/>
                  </a:ext>
                </a:extLst>
              </a:tr>
              <a:tr h="9112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CA" sz="3200" b="1" dirty="0">
                          <a:solidFill>
                            <a:srgbClr val="FF6319"/>
                          </a:solidFill>
                          <a:latin typeface="+mn-lt"/>
                          <a:cs typeface="Arial" panose="020B0604020202020204" pitchFamily="34" charset="0"/>
                        </a:rPr>
                        <a:t>Tâche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CA" sz="2000" b="1" dirty="0">
                        <a:solidFill>
                          <a:schemeClr val="accent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165030"/>
                  </a:ext>
                </a:extLst>
              </a:tr>
              <a:tr h="16468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CA" sz="3200" b="1" dirty="0">
                          <a:solidFill>
                            <a:srgbClr val="FF6319"/>
                          </a:solidFill>
                          <a:latin typeface="+mn-lt"/>
                          <a:cs typeface="Arial" panose="020B0604020202020204" pitchFamily="34" charset="0"/>
                        </a:rPr>
                        <a:t>Étape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CA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402219"/>
                  </a:ext>
                </a:extLst>
              </a:tr>
              <a:tr h="25995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CA" sz="3200" b="1" dirty="0">
                          <a:solidFill>
                            <a:srgbClr val="FF6319"/>
                          </a:solidFill>
                          <a:latin typeface="+mn-lt"/>
                          <a:cs typeface="Arial" panose="020B0604020202020204" pitchFamily="34" charset="0"/>
                        </a:rPr>
                        <a:t>Volet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CA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168989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D56F84C9-3C4C-1EE4-3C61-D4D2D1D18C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C4FF90-A6AD-AFA9-85AA-4ED1F84C002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52651" y="1184234"/>
            <a:ext cx="7831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  <a:t>Lorsqu’une épreuve de connaissances pratiques ou une épreuve pratique comporte différentes productions. </a:t>
            </a:r>
            <a:endParaRPr lang="fr-CA" b="1" dirty="0">
              <a:solidFill>
                <a:schemeClr val="accent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541FAE-BB71-19ED-24C1-DBC7D3A4298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252651" y="2093704"/>
            <a:ext cx="77008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Lorsqu’une même tâche se divise, par exemple, en planification, réalisation, vérification, etc. </a:t>
            </a:r>
          </a:p>
          <a:p>
            <a:r>
              <a:rPr lang="fr-CA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OU</a:t>
            </a:r>
          </a:p>
          <a:p>
            <a:r>
              <a:rPr lang="fr-CA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Si des arrêts sont nécessaires pour une vérification par l’examinateur. </a:t>
            </a:r>
          </a:p>
          <a:p>
            <a:r>
              <a:rPr lang="fr-CA" b="1" u="sng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Les étapes doivent être faites dans l’ordre</a:t>
            </a:r>
            <a:r>
              <a:rPr lang="fr-CA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fr-CA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C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2393C3-61B7-3723-C9EE-06DE835B21A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265714" y="3848030"/>
            <a:ext cx="7687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  <a:t>Lorsque l’évaluation d’une compétence se fait en deux sections et qu’il y a un seuil de réussite global pour l’ensemble de la compétence.</a:t>
            </a:r>
            <a:b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C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  <a:t>Parfois nécessaire si des contraintes de faisabilité font en sorte que certains critères de performance ne peuvent être évalués en pratique.</a:t>
            </a:r>
            <a:b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C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fr-CA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Attention!</a:t>
            </a:r>
            <a: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  <a:t> Une épreuve en deux volets est différente d’une épreuve </a:t>
            </a:r>
            <a:b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A" dirty="0">
                <a:ea typeface="Times New Roman" panose="02020603050405020304" pitchFamily="18" charset="0"/>
                <a:cs typeface="Times New Roman" panose="02020603050405020304" pitchFamily="18" charset="0"/>
              </a:rPr>
              <a:t>(autrefois appelée) en deux parties. 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4726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0ACA622-1D38-BBD8-D8F3-D4582CBD551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71243" y="5482764"/>
            <a:ext cx="686052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200" dirty="0">
                <a:solidFill>
                  <a:srgbClr val="3F4A52"/>
                </a:solidFill>
              </a:rPr>
              <a:t>Guide d’élaboration des cadres d’évaluation des apprentissages, MEQ, 2020 p. 53 et 54</a:t>
            </a:r>
          </a:p>
          <a:p>
            <a:pPr algn="r"/>
            <a:r>
              <a:rPr lang="fr-CA" sz="900" dirty="0">
                <a:solidFill>
                  <a:srgbClr val="3F4A52"/>
                </a:solidFill>
              </a:rPr>
              <a:t>Partie établissement</a:t>
            </a:r>
          </a:p>
          <a:p>
            <a:pPr algn="r"/>
            <a:endParaRPr lang="fr-CA" sz="14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0150BB5-E57F-0095-96FC-6B21E1B3EAF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38200" y="0"/>
            <a:ext cx="10515599" cy="1220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37424A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CA" b="1" dirty="0"/>
              <a:t>Seuil de réussite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9B0D4B-B9DC-888D-306C-EBAAE310EDE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87AEE9E-38F2-CA01-A020-F2D85431849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311674" y="1095715"/>
            <a:ext cx="7226250" cy="2457382"/>
          </a:xfrm>
          <a:prstGeom prst="ellipse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3600" b="1" dirty="0">
              <a:solidFill>
                <a:schemeClr val="accent2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75BEAB6-FC58-BA9B-EA91-8161E2ECE4C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1885543"/>
            <a:ext cx="4572990" cy="457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3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12356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 dirty="0"/>
              <a:t>L’élaboration des</a:t>
            </a:r>
            <a:br>
              <a:rPr lang="fr-CA" sz="4800" b="1" dirty="0"/>
            </a:br>
            <a:r>
              <a:rPr lang="fr-CA" sz="4800" b="1" dirty="0"/>
              <a:t>épreuves pratiques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9FDE6A-976F-1576-9C7B-59D6F0CF64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81628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EEA09-3B4A-B72C-E93A-3EB41B97C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A1897A0-7C43-03E8-6E37-B5E7D114FAC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65933" y="1181665"/>
            <a:ext cx="6469082" cy="47831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221EEB1-90EA-B5F7-AE6A-E616C371D1F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7952B06-4D17-74D1-3F32-010D789ADE2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95896" y="185470"/>
            <a:ext cx="82002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3200" b="1" dirty="0"/>
              <a:t>Outils d’aide à l’élaboration</a:t>
            </a:r>
            <a:br>
              <a:rPr lang="fr-CA" sz="3200" b="1" dirty="0"/>
            </a:br>
            <a:r>
              <a:rPr lang="fr-CA" sz="3200" b="1" dirty="0"/>
              <a:t> Listes de vérification par type d’épreuve</a:t>
            </a:r>
            <a:endParaRPr lang="fr-CA" sz="32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6002C4-FBD2-0829-55D0-D8A7AD2E5D3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699994" y="1821095"/>
            <a:ext cx="6126073" cy="414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9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DBEA5B-816C-9039-907F-82BD12CADD2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-572588" y="63225"/>
            <a:ext cx="10515599" cy="1146465"/>
          </a:xfrm>
        </p:spPr>
        <p:txBody>
          <a:bodyPr/>
          <a:lstStyle/>
          <a:p>
            <a:pPr algn="ctr"/>
            <a:r>
              <a:rPr lang="fr-CA" b="1" dirty="0"/>
              <a:t>Les documents de base à produire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586A8A5-05DD-8465-51A1-552530A8CCF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82467188"/>
              </p:ext>
            </p:extLst>
          </p:nvPr>
        </p:nvGraphicFramePr>
        <p:xfrm>
          <a:off x="266544" y="1102632"/>
          <a:ext cx="9159240" cy="3991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D94DD54-22A5-E557-E8F6-71D1EAEB856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19071-38D2-A39D-51C4-A19A01898DC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343" y="2951117"/>
            <a:ext cx="4286794" cy="428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37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74116" y="479323"/>
            <a:ext cx="10515599" cy="981761"/>
          </a:xfrm>
        </p:spPr>
        <p:txBody>
          <a:bodyPr>
            <a:normAutofit fontScale="90000"/>
          </a:bodyPr>
          <a:lstStyle/>
          <a:p>
            <a:r>
              <a:rPr lang="fr-CA" b="1" dirty="0">
                <a:solidFill>
                  <a:srgbClr val="3F4A52"/>
                </a:solidFill>
              </a:rPr>
              <a:t>Les éléments d’observation</a:t>
            </a:r>
            <a:br>
              <a:rPr lang="fr-CA" b="1" dirty="0">
                <a:solidFill>
                  <a:srgbClr val="3F4A52"/>
                </a:solidFill>
              </a:rPr>
            </a:br>
            <a:r>
              <a:rPr lang="fr-CA" b="1" dirty="0">
                <a:solidFill>
                  <a:srgbClr val="3F4A52"/>
                </a:solidFill>
              </a:rPr>
              <a:t>(Cahier d’évaluation et Grille d’observation)</a:t>
            </a:r>
            <a:endParaRPr lang="fr-CA" sz="25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 descr="Une image contenant Police, texte, Graphique, graphisme&#10;&#10;Description générée automatiquement">
            <a:extLst>
              <a:ext uri="{FF2B5EF4-FFF2-40B4-BE49-F238E27FC236}">
                <a16:creationId xmlns:a16="http://schemas.microsoft.com/office/drawing/2014/main" id="{FFA39C43-FC01-531F-A199-955D0F1E124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6" y="6131992"/>
            <a:ext cx="686222" cy="6862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FEC657-6B80-5143-09CC-9BAA4D497BE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FB6610A-11D6-CA84-B079-672210F02F1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3303" y="1631063"/>
            <a:ext cx="2864264" cy="1461143"/>
          </a:xfrm>
          <a:prstGeom prst="ellipse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b="1" dirty="0">
              <a:solidFill>
                <a:schemeClr val="accent2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2AFFB92C-E93F-11A0-50CE-EA887FA7C3E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062987" y="1556931"/>
            <a:ext cx="3033013" cy="1461144"/>
          </a:xfrm>
          <a:prstGeom prst="ellipse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b="1" dirty="0">
              <a:solidFill>
                <a:schemeClr val="accent2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D39CA23-143C-B798-F8C7-F0148507B62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201420" y="1556931"/>
            <a:ext cx="2822700" cy="1367625"/>
          </a:xfrm>
          <a:prstGeom prst="ellipse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b="1" dirty="0">
              <a:solidFill>
                <a:schemeClr val="accent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F6D241A-158C-11AB-7671-8ACCA431407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129540" y="1461084"/>
            <a:ext cx="2864264" cy="1537429"/>
          </a:xfrm>
          <a:prstGeom prst="ellipse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b="1" dirty="0">
              <a:solidFill>
                <a:schemeClr val="accent2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C7FB0B7-52B5-B77B-48CF-2BDD5AEAC4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83064" y="3207045"/>
            <a:ext cx="9225871" cy="266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19817"/>
            <a:ext cx="10515599" cy="782552"/>
          </a:xfrm>
        </p:spPr>
        <p:txBody>
          <a:bodyPr/>
          <a:lstStyle/>
          <a:p>
            <a:r>
              <a:rPr lang="fr-CA" b="1" dirty="0">
                <a:solidFill>
                  <a:srgbClr val="3F4A52"/>
                </a:solidFill>
              </a:rPr>
              <a:t>Tolérances</a:t>
            </a:r>
            <a:endParaRPr lang="fr-CA" sz="3600" b="1" dirty="0">
              <a:solidFill>
                <a:srgbClr val="3F4A52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42883-1D81-1F73-3ED5-CF3CA8CFC82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902369"/>
            <a:ext cx="10901516" cy="54289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fr-CA" sz="2400" dirty="0">
                <a:solidFill>
                  <a:srgbClr val="3F4A52"/>
                </a:solidFill>
              </a:rPr>
              <a:t>Permettent d’ajuster le niveau de difficulté d’un critère d’évaluation 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fr-CA" sz="2400" b="1" dirty="0">
                <a:solidFill>
                  <a:srgbClr val="3F4A52"/>
                </a:solidFill>
              </a:rPr>
              <a:t>Ne doivent pas nuire à la démonstration de la compétence</a:t>
            </a:r>
            <a:r>
              <a:rPr lang="fr-CA" sz="2400" dirty="0">
                <a:solidFill>
                  <a:srgbClr val="3F4A52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CA" sz="2400" dirty="0">
                <a:solidFill>
                  <a:srgbClr val="3F4A52"/>
                </a:solidFill>
                <a:ea typeface="Times New Roman"/>
              </a:rPr>
              <a:t>Voici quelques exemples :</a:t>
            </a:r>
          </a:p>
          <a:p>
            <a:pPr marL="6350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dirty="0">
                <a:solidFill>
                  <a:srgbClr val="3F4A52"/>
                </a:solidFill>
                <a:ea typeface="Times New Roman"/>
              </a:rPr>
              <a:t>Tolérance : ± 1 cm d’écart (dimensions)</a:t>
            </a:r>
          </a:p>
          <a:p>
            <a:pPr marL="6350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dirty="0">
                <a:solidFill>
                  <a:srgbClr val="3F4A52"/>
                </a:solidFill>
                <a:ea typeface="Times New Roman"/>
              </a:rPr>
              <a:t>Tolérance : Une erreur dans l’intensité d’une couleur </a:t>
            </a:r>
          </a:p>
          <a:p>
            <a:pPr marL="6350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dirty="0">
                <a:solidFill>
                  <a:srgbClr val="3F4A52"/>
                </a:solidFill>
                <a:ea typeface="Times New Roman"/>
              </a:rPr>
              <a:t>Tolérance : Une erreur (d’orthographe) dans l’ensemble des documents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-CA" sz="2400" dirty="0">
                <a:solidFill>
                  <a:srgbClr val="3F4A52"/>
                </a:solidFill>
                <a:ea typeface="Times New Roman"/>
              </a:rPr>
              <a:t>Ne doivent pas servir à pallier un risque d’échec.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CA" sz="2400" dirty="0">
                <a:solidFill>
                  <a:srgbClr val="3F4A52"/>
                </a:solidFill>
                <a:ea typeface="Times New Roman"/>
              </a:rPr>
              <a:t>Il est inapproprié d’inscrire « Tolérance : aucun manquement », puisqu’il n’y a pas</a:t>
            </a:r>
            <a:br>
              <a:rPr lang="fr-CA" sz="2400" dirty="0">
                <a:solidFill>
                  <a:srgbClr val="3F4A52"/>
                </a:solidFill>
                <a:ea typeface="Times New Roman"/>
              </a:rPr>
            </a:br>
            <a:r>
              <a:rPr lang="fr-CA" sz="2400" dirty="0">
                <a:solidFill>
                  <a:srgbClr val="3F4A52"/>
                </a:solidFill>
                <a:ea typeface="Times New Roman"/>
              </a:rPr>
              <a:t>de tolérance.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3BB4FC-3372-9EA8-1977-847205FB853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09160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521" y="-117685"/>
            <a:ext cx="10515599" cy="1325563"/>
          </a:xfrm>
        </p:spPr>
        <p:txBody>
          <a:bodyPr/>
          <a:lstStyle/>
          <a:p>
            <a:pPr algn="ctr"/>
            <a:r>
              <a:rPr lang="fr-CA" sz="3200" b="1" dirty="0"/>
              <a:t>Niveau taxonomique (descripteurs)</a:t>
            </a:r>
            <a:br>
              <a:rPr lang="fr-CA" sz="3200" b="1" dirty="0"/>
            </a:br>
            <a:r>
              <a:rPr lang="fr-CA" sz="2000" b="1" u="sng" dirty="0">
                <a:solidFill>
                  <a:schemeClr val="accent2"/>
                </a:solidFill>
              </a:rPr>
              <a:t>Peut mener à l’établissement d’une tolérance</a:t>
            </a:r>
            <a:endParaRPr lang="fr-CA" sz="3600" b="1" u="sng" dirty="0">
              <a:solidFill>
                <a:schemeClr val="accent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9AC2377A-57AD-96A6-FD47-A5D92AF7D07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9"/>
          <a:srcRect l="1242" t="31914" r="5063"/>
          <a:stretch/>
        </p:blipFill>
        <p:spPr>
          <a:xfrm>
            <a:off x="2474843" y="1141560"/>
            <a:ext cx="6920254" cy="45748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E633C6A-FDC4-F46C-45E4-C73B2E96E9E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087217" y="2395330"/>
            <a:ext cx="775253" cy="35780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C8DC6D-0F1B-F7FE-44CF-62A313F1C2E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3260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28363-7AA5-A90C-A8D8-BE32DF1D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5FC61-EA50-4EFD-5174-53EE093D827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4740"/>
            <a:ext cx="10515599" cy="1325563"/>
          </a:xfrm>
        </p:spPr>
        <p:txBody>
          <a:bodyPr/>
          <a:lstStyle/>
          <a:p>
            <a:pPr algn="ctr"/>
            <a:r>
              <a:rPr lang="fr-CA" b="1" dirty="0"/>
              <a:t>Exemples de tolérances</a:t>
            </a:r>
            <a:endParaRPr lang="fr-CA" sz="36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53903C-BC69-F855-1E2C-00EFAB6093D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93B3DF2-B943-4B1C-FFF8-743AAC366EB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883647" y="1866387"/>
            <a:ext cx="8790746" cy="2692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EDCB1F-78F1-7A4A-6C6A-516D26A6B5D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98274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D3D6-15A7-25E6-D90C-48B308AC6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C90A03-D7B5-F20D-FF60-5452240B37C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4740"/>
            <a:ext cx="10515599" cy="1325563"/>
          </a:xfrm>
        </p:spPr>
        <p:txBody>
          <a:bodyPr/>
          <a:lstStyle/>
          <a:p>
            <a:pPr algn="ctr"/>
            <a:r>
              <a:rPr lang="fr-CA" b="1" dirty="0"/>
              <a:t>Exemples de tolérances</a:t>
            </a:r>
            <a:endParaRPr lang="fr-CA" sz="36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DA8FA0-F33D-13EF-FD4A-1EF19BB347D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775CCD-F1B1-3DAD-83CE-1D1AF24F2D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787121" y="1868635"/>
            <a:ext cx="8826063" cy="31207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3B3CF7-12F7-E18F-D04D-3B0F7979A4E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87485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4740"/>
            <a:ext cx="10515599" cy="1325563"/>
          </a:xfrm>
        </p:spPr>
        <p:txBody>
          <a:bodyPr/>
          <a:lstStyle/>
          <a:p>
            <a:pPr algn="ctr"/>
            <a:r>
              <a:rPr lang="fr-CA" b="1" dirty="0"/>
              <a:t>Exemples de tolérances</a:t>
            </a:r>
            <a:endParaRPr lang="fr-CA" sz="36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9CA146-9E54-06D2-38F9-3BAB5CA5E75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619707" y="2103437"/>
            <a:ext cx="8952586" cy="2438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1048AE-B125-EC26-EB20-8C642AF2FD0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35301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0272B-C20E-81CC-47E4-CC3CA4C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Partage d’expériences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C051F3-5C62-EE8D-AF5A-3DF518AE2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509" y="1257999"/>
            <a:ext cx="4794707" cy="479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28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12356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 dirty="0">
                <a:solidFill>
                  <a:srgbClr val="3F4A52"/>
                </a:solidFill>
              </a:rPr>
              <a:t>L’élaboration des épreuves de</a:t>
            </a:r>
            <a:br>
              <a:rPr lang="fr-CA" sz="4800" b="1" dirty="0">
                <a:solidFill>
                  <a:srgbClr val="3F4A52"/>
                </a:solidFill>
              </a:rPr>
            </a:br>
            <a:r>
              <a:rPr lang="fr-CA" sz="4800" b="1" dirty="0">
                <a:solidFill>
                  <a:srgbClr val="3F4A52"/>
                </a:solidFill>
              </a:rPr>
              <a:t>connaissances pratiques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12AB43-953B-8A2C-C17F-54ADD119FAF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25608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16B165-1807-6887-C678-7ACC8C76B8C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599" cy="1061299"/>
          </a:xfrm>
        </p:spPr>
        <p:txBody>
          <a:bodyPr/>
          <a:lstStyle/>
          <a:p>
            <a:r>
              <a:rPr lang="fr-CA" b="1" dirty="0">
                <a:solidFill>
                  <a:srgbClr val="3F4A52"/>
                </a:solidFill>
              </a:rPr>
              <a:t>Les documents de base à produire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D68C4D-9EEF-8B01-D8A3-4A384591F2F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655783" y="2131482"/>
            <a:ext cx="2698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A" dirty="0"/>
          </a:p>
          <a:p>
            <a:endParaRPr lang="fr-CA" dirty="0"/>
          </a:p>
          <a:p>
            <a:r>
              <a:rPr lang="fr-CA" dirty="0"/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D78A41A-D543-250E-5153-FEACB83AA7C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6" name="Espace réservé du contenu 3">
            <a:extLst>
              <a:ext uri="{FF2B5EF4-FFF2-40B4-BE49-F238E27FC236}">
                <a16:creationId xmlns:a16="http://schemas.microsoft.com/office/drawing/2014/main" id="{637A8AD7-CF01-4EE5-D652-8742087A446D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78332224"/>
              </p:ext>
            </p:extLst>
          </p:nvPr>
        </p:nvGraphicFramePr>
        <p:xfrm>
          <a:off x="1224097" y="1204991"/>
          <a:ext cx="9743804" cy="3991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6543412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95253"/>
            <a:ext cx="10515599" cy="1325563"/>
          </a:xfrm>
        </p:spPr>
        <p:txBody>
          <a:bodyPr/>
          <a:lstStyle/>
          <a:p>
            <a:r>
              <a:rPr lang="fr-CA" b="1" dirty="0">
                <a:solidFill>
                  <a:srgbClr val="3F4A52"/>
                </a:solidFill>
              </a:rPr>
              <a:t>Épreuve de connaissances pratiques</a:t>
            </a:r>
            <a:endParaRPr lang="fr-CA" sz="3600" b="1" dirty="0">
              <a:solidFill>
                <a:srgbClr val="3F4A5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711034-80BA-4EF8-ECE4-83462306E09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D39EBF-E0BB-2A9E-86FE-7C889F7B157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46595" y="1828800"/>
            <a:ext cx="2745691" cy="2651760"/>
          </a:xfrm>
          <a:custGeom>
            <a:avLst/>
            <a:gdLst>
              <a:gd name="csX0" fmla="*/ 0 w 2745691"/>
              <a:gd name="csY0" fmla="*/ 441969 h 2651760"/>
              <a:gd name="csX1" fmla="*/ 441969 w 2745691"/>
              <a:gd name="csY1" fmla="*/ 0 h 2651760"/>
              <a:gd name="csX2" fmla="*/ 1025318 w 2745691"/>
              <a:gd name="csY2" fmla="*/ 0 h 2651760"/>
              <a:gd name="csX3" fmla="*/ 1645903 w 2745691"/>
              <a:gd name="csY3" fmla="*/ 0 h 2651760"/>
              <a:gd name="csX4" fmla="*/ 2303722 w 2745691"/>
              <a:gd name="csY4" fmla="*/ 0 h 2651760"/>
              <a:gd name="csX5" fmla="*/ 2745691 w 2745691"/>
              <a:gd name="csY5" fmla="*/ 441969 h 2651760"/>
              <a:gd name="csX6" fmla="*/ 2745691 w 2745691"/>
              <a:gd name="csY6" fmla="*/ 1031243 h 2651760"/>
              <a:gd name="csX7" fmla="*/ 2745691 w 2745691"/>
              <a:gd name="csY7" fmla="*/ 1620517 h 2651760"/>
              <a:gd name="csX8" fmla="*/ 2745691 w 2745691"/>
              <a:gd name="csY8" fmla="*/ 2209791 h 2651760"/>
              <a:gd name="csX9" fmla="*/ 2303722 w 2745691"/>
              <a:gd name="csY9" fmla="*/ 2651760 h 2651760"/>
              <a:gd name="csX10" fmla="*/ 1701755 w 2745691"/>
              <a:gd name="csY10" fmla="*/ 2651760 h 2651760"/>
              <a:gd name="csX11" fmla="*/ 1137023 w 2745691"/>
              <a:gd name="csY11" fmla="*/ 2651760 h 2651760"/>
              <a:gd name="csX12" fmla="*/ 441969 w 2745691"/>
              <a:gd name="csY12" fmla="*/ 2651760 h 2651760"/>
              <a:gd name="csX13" fmla="*/ 0 w 2745691"/>
              <a:gd name="csY13" fmla="*/ 2209791 h 2651760"/>
              <a:gd name="csX14" fmla="*/ 0 w 2745691"/>
              <a:gd name="csY14" fmla="*/ 1620517 h 2651760"/>
              <a:gd name="csX15" fmla="*/ 0 w 2745691"/>
              <a:gd name="csY15" fmla="*/ 1013565 h 2651760"/>
              <a:gd name="csX16" fmla="*/ 0 w 2745691"/>
              <a:gd name="csY16" fmla="*/ 441969 h 265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45691" h="2651760" fill="none" extrusionOk="0">
                <a:moveTo>
                  <a:pt x="0" y="441969"/>
                </a:moveTo>
                <a:cubicBezTo>
                  <a:pt x="-4286" y="205539"/>
                  <a:pt x="229756" y="23689"/>
                  <a:pt x="441969" y="0"/>
                </a:cubicBezTo>
                <a:cubicBezTo>
                  <a:pt x="718051" y="9099"/>
                  <a:pt x="841428" y="16424"/>
                  <a:pt x="1025318" y="0"/>
                </a:cubicBezTo>
                <a:cubicBezTo>
                  <a:pt x="1209208" y="-16424"/>
                  <a:pt x="1401210" y="-3542"/>
                  <a:pt x="1645903" y="0"/>
                </a:cubicBezTo>
                <a:cubicBezTo>
                  <a:pt x="1890596" y="3542"/>
                  <a:pt x="2114235" y="-30648"/>
                  <a:pt x="2303722" y="0"/>
                </a:cubicBezTo>
                <a:cubicBezTo>
                  <a:pt x="2546236" y="-42575"/>
                  <a:pt x="2804794" y="210200"/>
                  <a:pt x="2745691" y="441969"/>
                </a:cubicBezTo>
                <a:cubicBezTo>
                  <a:pt x="2761394" y="678486"/>
                  <a:pt x="2746793" y="832665"/>
                  <a:pt x="2745691" y="1031243"/>
                </a:cubicBezTo>
                <a:cubicBezTo>
                  <a:pt x="2744589" y="1229821"/>
                  <a:pt x="2736092" y="1481174"/>
                  <a:pt x="2745691" y="1620517"/>
                </a:cubicBezTo>
                <a:cubicBezTo>
                  <a:pt x="2755290" y="1759860"/>
                  <a:pt x="2738283" y="1975264"/>
                  <a:pt x="2745691" y="2209791"/>
                </a:cubicBezTo>
                <a:cubicBezTo>
                  <a:pt x="2745329" y="2446374"/>
                  <a:pt x="2575783" y="2669380"/>
                  <a:pt x="2303722" y="2651760"/>
                </a:cubicBezTo>
                <a:cubicBezTo>
                  <a:pt x="2180999" y="2668427"/>
                  <a:pt x="1864108" y="2663493"/>
                  <a:pt x="1701755" y="2651760"/>
                </a:cubicBezTo>
                <a:cubicBezTo>
                  <a:pt x="1539402" y="2640027"/>
                  <a:pt x="1286133" y="2638037"/>
                  <a:pt x="1137023" y="2651760"/>
                </a:cubicBezTo>
                <a:cubicBezTo>
                  <a:pt x="987913" y="2665483"/>
                  <a:pt x="701720" y="2624288"/>
                  <a:pt x="441969" y="2651760"/>
                </a:cubicBezTo>
                <a:cubicBezTo>
                  <a:pt x="217702" y="2670144"/>
                  <a:pt x="38781" y="2430697"/>
                  <a:pt x="0" y="2209791"/>
                </a:cubicBezTo>
                <a:cubicBezTo>
                  <a:pt x="-3138" y="2088269"/>
                  <a:pt x="-22479" y="1806699"/>
                  <a:pt x="0" y="1620517"/>
                </a:cubicBezTo>
                <a:cubicBezTo>
                  <a:pt x="22479" y="1434335"/>
                  <a:pt x="8829" y="1144565"/>
                  <a:pt x="0" y="1013565"/>
                </a:cubicBezTo>
                <a:cubicBezTo>
                  <a:pt x="-8829" y="882565"/>
                  <a:pt x="7898" y="658200"/>
                  <a:pt x="0" y="441969"/>
                </a:cubicBezTo>
                <a:close/>
              </a:path>
              <a:path w="2745691" h="2651760" stroke="0" extrusionOk="0">
                <a:moveTo>
                  <a:pt x="0" y="441969"/>
                </a:moveTo>
                <a:cubicBezTo>
                  <a:pt x="-45824" y="169611"/>
                  <a:pt x="145708" y="19580"/>
                  <a:pt x="441969" y="0"/>
                </a:cubicBezTo>
                <a:cubicBezTo>
                  <a:pt x="752192" y="14962"/>
                  <a:pt x="905770" y="1444"/>
                  <a:pt x="1099788" y="0"/>
                </a:cubicBezTo>
                <a:cubicBezTo>
                  <a:pt x="1293806" y="-1444"/>
                  <a:pt x="1429104" y="-21371"/>
                  <a:pt x="1701755" y="0"/>
                </a:cubicBezTo>
                <a:cubicBezTo>
                  <a:pt x="1974406" y="21371"/>
                  <a:pt x="2037677" y="1925"/>
                  <a:pt x="2303722" y="0"/>
                </a:cubicBezTo>
                <a:cubicBezTo>
                  <a:pt x="2536777" y="-35553"/>
                  <a:pt x="2754619" y="164839"/>
                  <a:pt x="2745691" y="441969"/>
                </a:cubicBezTo>
                <a:cubicBezTo>
                  <a:pt x="2721768" y="696852"/>
                  <a:pt x="2718443" y="751084"/>
                  <a:pt x="2745691" y="995887"/>
                </a:cubicBezTo>
                <a:cubicBezTo>
                  <a:pt x="2772939" y="1240690"/>
                  <a:pt x="2738942" y="1327630"/>
                  <a:pt x="2745691" y="1549804"/>
                </a:cubicBezTo>
                <a:cubicBezTo>
                  <a:pt x="2752440" y="1771978"/>
                  <a:pt x="2712875" y="1926069"/>
                  <a:pt x="2745691" y="2209791"/>
                </a:cubicBezTo>
                <a:cubicBezTo>
                  <a:pt x="2757161" y="2456642"/>
                  <a:pt x="2528291" y="2648602"/>
                  <a:pt x="2303722" y="2651760"/>
                </a:cubicBezTo>
                <a:cubicBezTo>
                  <a:pt x="2146290" y="2650081"/>
                  <a:pt x="1867833" y="2673293"/>
                  <a:pt x="1683138" y="2651760"/>
                </a:cubicBezTo>
                <a:cubicBezTo>
                  <a:pt x="1498443" y="2630227"/>
                  <a:pt x="1266700" y="2664334"/>
                  <a:pt x="1081171" y="2651760"/>
                </a:cubicBezTo>
                <a:cubicBezTo>
                  <a:pt x="895642" y="2639186"/>
                  <a:pt x="642985" y="2682809"/>
                  <a:pt x="441969" y="2651760"/>
                </a:cubicBezTo>
                <a:cubicBezTo>
                  <a:pt x="228816" y="2613350"/>
                  <a:pt x="-32486" y="2441326"/>
                  <a:pt x="0" y="2209791"/>
                </a:cubicBezTo>
                <a:cubicBezTo>
                  <a:pt x="-26101" y="1975180"/>
                  <a:pt x="-16873" y="1760516"/>
                  <a:pt x="0" y="1620517"/>
                </a:cubicBezTo>
                <a:cubicBezTo>
                  <a:pt x="16873" y="1480518"/>
                  <a:pt x="-22917" y="1287372"/>
                  <a:pt x="0" y="995887"/>
                </a:cubicBezTo>
                <a:cubicBezTo>
                  <a:pt x="22917" y="704402"/>
                  <a:pt x="26280" y="707225"/>
                  <a:pt x="0" y="441969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Évaluation des connaissances appliquées (savoirs)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0C1681D-38DA-F2EF-E5ED-5D74FABB559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828902" y="1828800"/>
            <a:ext cx="2745691" cy="2651760"/>
          </a:xfrm>
          <a:custGeom>
            <a:avLst/>
            <a:gdLst>
              <a:gd name="csX0" fmla="*/ 0 w 2745691"/>
              <a:gd name="csY0" fmla="*/ 441969 h 2651760"/>
              <a:gd name="csX1" fmla="*/ 441969 w 2745691"/>
              <a:gd name="csY1" fmla="*/ 0 h 2651760"/>
              <a:gd name="csX2" fmla="*/ 1025318 w 2745691"/>
              <a:gd name="csY2" fmla="*/ 0 h 2651760"/>
              <a:gd name="csX3" fmla="*/ 1645903 w 2745691"/>
              <a:gd name="csY3" fmla="*/ 0 h 2651760"/>
              <a:gd name="csX4" fmla="*/ 2303722 w 2745691"/>
              <a:gd name="csY4" fmla="*/ 0 h 2651760"/>
              <a:gd name="csX5" fmla="*/ 2745691 w 2745691"/>
              <a:gd name="csY5" fmla="*/ 441969 h 2651760"/>
              <a:gd name="csX6" fmla="*/ 2745691 w 2745691"/>
              <a:gd name="csY6" fmla="*/ 1031243 h 2651760"/>
              <a:gd name="csX7" fmla="*/ 2745691 w 2745691"/>
              <a:gd name="csY7" fmla="*/ 1620517 h 2651760"/>
              <a:gd name="csX8" fmla="*/ 2745691 w 2745691"/>
              <a:gd name="csY8" fmla="*/ 2209791 h 2651760"/>
              <a:gd name="csX9" fmla="*/ 2303722 w 2745691"/>
              <a:gd name="csY9" fmla="*/ 2651760 h 2651760"/>
              <a:gd name="csX10" fmla="*/ 1701755 w 2745691"/>
              <a:gd name="csY10" fmla="*/ 2651760 h 2651760"/>
              <a:gd name="csX11" fmla="*/ 1137023 w 2745691"/>
              <a:gd name="csY11" fmla="*/ 2651760 h 2651760"/>
              <a:gd name="csX12" fmla="*/ 441969 w 2745691"/>
              <a:gd name="csY12" fmla="*/ 2651760 h 2651760"/>
              <a:gd name="csX13" fmla="*/ 0 w 2745691"/>
              <a:gd name="csY13" fmla="*/ 2209791 h 2651760"/>
              <a:gd name="csX14" fmla="*/ 0 w 2745691"/>
              <a:gd name="csY14" fmla="*/ 1620517 h 2651760"/>
              <a:gd name="csX15" fmla="*/ 0 w 2745691"/>
              <a:gd name="csY15" fmla="*/ 1013565 h 2651760"/>
              <a:gd name="csX16" fmla="*/ 0 w 2745691"/>
              <a:gd name="csY16" fmla="*/ 441969 h 265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45691" h="2651760" fill="none" extrusionOk="0">
                <a:moveTo>
                  <a:pt x="0" y="441969"/>
                </a:moveTo>
                <a:cubicBezTo>
                  <a:pt x="-4286" y="205539"/>
                  <a:pt x="229756" y="23689"/>
                  <a:pt x="441969" y="0"/>
                </a:cubicBezTo>
                <a:cubicBezTo>
                  <a:pt x="718051" y="9099"/>
                  <a:pt x="841428" y="16424"/>
                  <a:pt x="1025318" y="0"/>
                </a:cubicBezTo>
                <a:cubicBezTo>
                  <a:pt x="1209208" y="-16424"/>
                  <a:pt x="1401210" y="-3542"/>
                  <a:pt x="1645903" y="0"/>
                </a:cubicBezTo>
                <a:cubicBezTo>
                  <a:pt x="1890596" y="3542"/>
                  <a:pt x="2114235" y="-30648"/>
                  <a:pt x="2303722" y="0"/>
                </a:cubicBezTo>
                <a:cubicBezTo>
                  <a:pt x="2546236" y="-42575"/>
                  <a:pt x="2804794" y="210200"/>
                  <a:pt x="2745691" y="441969"/>
                </a:cubicBezTo>
                <a:cubicBezTo>
                  <a:pt x="2761394" y="678486"/>
                  <a:pt x="2746793" y="832665"/>
                  <a:pt x="2745691" y="1031243"/>
                </a:cubicBezTo>
                <a:cubicBezTo>
                  <a:pt x="2744589" y="1229821"/>
                  <a:pt x="2736092" y="1481174"/>
                  <a:pt x="2745691" y="1620517"/>
                </a:cubicBezTo>
                <a:cubicBezTo>
                  <a:pt x="2755290" y="1759860"/>
                  <a:pt x="2738283" y="1975264"/>
                  <a:pt x="2745691" y="2209791"/>
                </a:cubicBezTo>
                <a:cubicBezTo>
                  <a:pt x="2745329" y="2446374"/>
                  <a:pt x="2575783" y="2669380"/>
                  <a:pt x="2303722" y="2651760"/>
                </a:cubicBezTo>
                <a:cubicBezTo>
                  <a:pt x="2180999" y="2668427"/>
                  <a:pt x="1864108" y="2663493"/>
                  <a:pt x="1701755" y="2651760"/>
                </a:cubicBezTo>
                <a:cubicBezTo>
                  <a:pt x="1539402" y="2640027"/>
                  <a:pt x="1286133" y="2638037"/>
                  <a:pt x="1137023" y="2651760"/>
                </a:cubicBezTo>
                <a:cubicBezTo>
                  <a:pt x="987913" y="2665483"/>
                  <a:pt x="701720" y="2624288"/>
                  <a:pt x="441969" y="2651760"/>
                </a:cubicBezTo>
                <a:cubicBezTo>
                  <a:pt x="217702" y="2670144"/>
                  <a:pt x="38781" y="2430697"/>
                  <a:pt x="0" y="2209791"/>
                </a:cubicBezTo>
                <a:cubicBezTo>
                  <a:pt x="-3138" y="2088269"/>
                  <a:pt x="-22479" y="1806699"/>
                  <a:pt x="0" y="1620517"/>
                </a:cubicBezTo>
                <a:cubicBezTo>
                  <a:pt x="22479" y="1434335"/>
                  <a:pt x="8829" y="1144565"/>
                  <a:pt x="0" y="1013565"/>
                </a:cubicBezTo>
                <a:cubicBezTo>
                  <a:pt x="-8829" y="882565"/>
                  <a:pt x="7898" y="658200"/>
                  <a:pt x="0" y="441969"/>
                </a:cubicBezTo>
                <a:close/>
              </a:path>
              <a:path w="2745691" h="2651760" stroke="0" extrusionOk="0">
                <a:moveTo>
                  <a:pt x="0" y="441969"/>
                </a:moveTo>
                <a:cubicBezTo>
                  <a:pt x="-45824" y="169611"/>
                  <a:pt x="145708" y="19580"/>
                  <a:pt x="441969" y="0"/>
                </a:cubicBezTo>
                <a:cubicBezTo>
                  <a:pt x="752192" y="14962"/>
                  <a:pt x="905770" y="1444"/>
                  <a:pt x="1099788" y="0"/>
                </a:cubicBezTo>
                <a:cubicBezTo>
                  <a:pt x="1293806" y="-1444"/>
                  <a:pt x="1429104" y="-21371"/>
                  <a:pt x="1701755" y="0"/>
                </a:cubicBezTo>
                <a:cubicBezTo>
                  <a:pt x="1974406" y="21371"/>
                  <a:pt x="2037677" y="1925"/>
                  <a:pt x="2303722" y="0"/>
                </a:cubicBezTo>
                <a:cubicBezTo>
                  <a:pt x="2536777" y="-35553"/>
                  <a:pt x="2754619" y="164839"/>
                  <a:pt x="2745691" y="441969"/>
                </a:cubicBezTo>
                <a:cubicBezTo>
                  <a:pt x="2721768" y="696852"/>
                  <a:pt x="2718443" y="751084"/>
                  <a:pt x="2745691" y="995887"/>
                </a:cubicBezTo>
                <a:cubicBezTo>
                  <a:pt x="2772939" y="1240690"/>
                  <a:pt x="2738942" y="1327630"/>
                  <a:pt x="2745691" y="1549804"/>
                </a:cubicBezTo>
                <a:cubicBezTo>
                  <a:pt x="2752440" y="1771978"/>
                  <a:pt x="2712875" y="1926069"/>
                  <a:pt x="2745691" y="2209791"/>
                </a:cubicBezTo>
                <a:cubicBezTo>
                  <a:pt x="2757161" y="2456642"/>
                  <a:pt x="2528291" y="2648602"/>
                  <a:pt x="2303722" y="2651760"/>
                </a:cubicBezTo>
                <a:cubicBezTo>
                  <a:pt x="2146290" y="2650081"/>
                  <a:pt x="1867833" y="2673293"/>
                  <a:pt x="1683138" y="2651760"/>
                </a:cubicBezTo>
                <a:cubicBezTo>
                  <a:pt x="1498443" y="2630227"/>
                  <a:pt x="1266700" y="2664334"/>
                  <a:pt x="1081171" y="2651760"/>
                </a:cubicBezTo>
                <a:cubicBezTo>
                  <a:pt x="895642" y="2639186"/>
                  <a:pt x="642985" y="2682809"/>
                  <a:pt x="441969" y="2651760"/>
                </a:cubicBezTo>
                <a:cubicBezTo>
                  <a:pt x="228816" y="2613350"/>
                  <a:pt x="-32486" y="2441326"/>
                  <a:pt x="0" y="2209791"/>
                </a:cubicBezTo>
                <a:cubicBezTo>
                  <a:pt x="-26101" y="1975180"/>
                  <a:pt x="-16873" y="1760516"/>
                  <a:pt x="0" y="1620517"/>
                </a:cubicBezTo>
                <a:cubicBezTo>
                  <a:pt x="16873" y="1480518"/>
                  <a:pt x="-22917" y="1287372"/>
                  <a:pt x="0" y="995887"/>
                </a:cubicBezTo>
                <a:cubicBezTo>
                  <a:pt x="22917" y="704402"/>
                  <a:pt x="26280" y="707225"/>
                  <a:pt x="0" y="441969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7750EF1-7D8F-7282-7226-70DF1D8CF77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775950" y="2674620"/>
            <a:ext cx="869287" cy="960120"/>
          </a:xfrm>
          <a:prstGeom prst="rightArrow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dirty="0"/>
              <a:t>mais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AEF51F4-DF1B-431F-C8B3-78476118DDCA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7574593" y="1985554"/>
            <a:ext cx="3084698" cy="1169126"/>
            <a:chOff x="7574593" y="1985554"/>
            <a:chExt cx="3084698" cy="1169126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E898E2AC-EEE5-6398-EE98-F9018E33C737}"/>
                </a:ext>
              </a:extLst>
            </p:cNvPr>
            <p:cNvSpPr/>
            <p:nvPr/>
          </p:nvSpPr>
          <p:spPr>
            <a:xfrm>
              <a:off x="8294914" y="1985554"/>
              <a:ext cx="2364377" cy="1162595"/>
            </a:xfrm>
            <a:custGeom>
              <a:avLst/>
              <a:gdLst>
                <a:gd name="csX0" fmla="*/ 0 w 2364377"/>
                <a:gd name="csY0" fmla="*/ 581298 h 1162595"/>
                <a:gd name="csX1" fmla="*/ 1182189 w 2364377"/>
                <a:gd name="csY1" fmla="*/ 0 h 1162595"/>
                <a:gd name="csX2" fmla="*/ 2364378 w 2364377"/>
                <a:gd name="csY2" fmla="*/ 581298 h 1162595"/>
                <a:gd name="csX3" fmla="*/ 1182189 w 2364377"/>
                <a:gd name="csY3" fmla="*/ 1162596 h 1162595"/>
                <a:gd name="csX4" fmla="*/ 0 w 2364377"/>
                <a:gd name="csY4" fmla="*/ 581298 h 1162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4377" h="1162595" fill="none" extrusionOk="0">
                  <a:moveTo>
                    <a:pt x="0" y="581298"/>
                  </a:moveTo>
                  <a:cubicBezTo>
                    <a:pt x="-45316" y="153446"/>
                    <a:pt x="624845" y="-74078"/>
                    <a:pt x="1182189" y="0"/>
                  </a:cubicBezTo>
                  <a:cubicBezTo>
                    <a:pt x="1836082" y="-33694"/>
                    <a:pt x="2339448" y="334713"/>
                    <a:pt x="2364378" y="581298"/>
                  </a:cubicBezTo>
                  <a:cubicBezTo>
                    <a:pt x="2482677" y="819089"/>
                    <a:pt x="1850637" y="1278713"/>
                    <a:pt x="1182189" y="1162596"/>
                  </a:cubicBezTo>
                  <a:cubicBezTo>
                    <a:pt x="592762" y="1155672"/>
                    <a:pt x="-22721" y="908923"/>
                    <a:pt x="0" y="581298"/>
                  </a:cubicBezTo>
                  <a:close/>
                </a:path>
                <a:path w="2364377" h="1162595" stroke="0" extrusionOk="0">
                  <a:moveTo>
                    <a:pt x="0" y="581298"/>
                  </a:moveTo>
                  <a:cubicBezTo>
                    <a:pt x="-72702" y="384576"/>
                    <a:pt x="559099" y="-20164"/>
                    <a:pt x="1182189" y="0"/>
                  </a:cubicBezTo>
                  <a:cubicBezTo>
                    <a:pt x="1852714" y="-12525"/>
                    <a:pt x="2333961" y="324132"/>
                    <a:pt x="2364378" y="581298"/>
                  </a:cubicBezTo>
                  <a:cubicBezTo>
                    <a:pt x="2418056" y="1038341"/>
                    <a:pt x="1804325" y="1092817"/>
                    <a:pt x="1182189" y="1162596"/>
                  </a:cubicBezTo>
                  <a:cubicBezTo>
                    <a:pt x="569395" y="1120161"/>
                    <a:pt x="-36069" y="881748"/>
                    <a:pt x="0" y="581298"/>
                  </a:cubicBezTo>
                  <a:close/>
                </a:path>
              </a:pathLst>
            </a:custGeom>
            <a:ln w="28575">
              <a:extLst>
                <a:ext uri="{C807C97D-BFC1-408E-A445-0C87EB9F89A2}">
                  <ask:lineSketchStyleProps xmlns:ask="http://schemas.microsoft.com/office/drawing/2018/sketchyshapes" sd="2842418190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 sz="2000" dirty="0"/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3DBC6AF5-64B6-8B7E-C03F-997BF210E8CD}"/>
                </a:ext>
              </a:extLst>
            </p:cNvPr>
            <p:cNvCxnSpPr>
              <a:stCxn id="7" idx="3"/>
            </p:cNvCxnSpPr>
            <p:nvPr/>
          </p:nvCxnSpPr>
          <p:spPr>
            <a:xfrm flipV="1">
              <a:off x="7574593" y="2769326"/>
              <a:ext cx="720321" cy="38535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956891-3A91-1F7F-5324-642500280DD4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574593" y="3190603"/>
            <a:ext cx="3084698" cy="1289957"/>
            <a:chOff x="7574593" y="3190603"/>
            <a:chExt cx="3084698" cy="128995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C0A0BD7-56EE-21D4-F263-41A8F4A33D05}"/>
                </a:ext>
              </a:extLst>
            </p:cNvPr>
            <p:cNvSpPr/>
            <p:nvPr/>
          </p:nvSpPr>
          <p:spPr>
            <a:xfrm>
              <a:off x="8294915" y="3317965"/>
              <a:ext cx="2364376" cy="1162595"/>
            </a:xfrm>
            <a:custGeom>
              <a:avLst/>
              <a:gdLst>
                <a:gd name="csX0" fmla="*/ 0 w 2364376"/>
                <a:gd name="csY0" fmla="*/ 581298 h 1162595"/>
                <a:gd name="csX1" fmla="*/ 1182188 w 2364376"/>
                <a:gd name="csY1" fmla="*/ 0 h 1162595"/>
                <a:gd name="csX2" fmla="*/ 2364376 w 2364376"/>
                <a:gd name="csY2" fmla="*/ 581298 h 1162595"/>
                <a:gd name="csX3" fmla="*/ 1182188 w 2364376"/>
                <a:gd name="csY3" fmla="*/ 1162596 h 1162595"/>
                <a:gd name="csX4" fmla="*/ 0 w 2364376"/>
                <a:gd name="csY4" fmla="*/ 581298 h 1162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364376" h="1162595" fill="none" extrusionOk="0">
                  <a:moveTo>
                    <a:pt x="0" y="581298"/>
                  </a:moveTo>
                  <a:cubicBezTo>
                    <a:pt x="-59067" y="245542"/>
                    <a:pt x="484808" y="65386"/>
                    <a:pt x="1182188" y="0"/>
                  </a:cubicBezTo>
                  <a:cubicBezTo>
                    <a:pt x="1767108" y="29770"/>
                    <a:pt x="2376362" y="184097"/>
                    <a:pt x="2364376" y="581298"/>
                  </a:cubicBezTo>
                  <a:cubicBezTo>
                    <a:pt x="2435197" y="974367"/>
                    <a:pt x="1725651" y="1154501"/>
                    <a:pt x="1182188" y="1162596"/>
                  </a:cubicBezTo>
                  <a:cubicBezTo>
                    <a:pt x="573628" y="1137841"/>
                    <a:pt x="10355" y="875518"/>
                    <a:pt x="0" y="581298"/>
                  </a:cubicBezTo>
                  <a:close/>
                </a:path>
                <a:path w="2364376" h="1162595" stroke="0" extrusionOk="0">
                  <a:moveTo>
                    <a:pt x="0" y="581298"/>
                  </a:moveTo>
                  <a:cubicBezTo>
                    <a:pt x="-37924" y="315439"/>
                    <a:pt x="458820" y="-58346"/>
                    <a:pt x="1182188" y="0"/>
                  </a:cubicBezTo>
                  <a:cubicBezTo>
                    <a:pt x="1822630" y="-14147"/>
                    <a:pt x="2357543" y="302796"/>
                    <a:pt x="2364376" y="581298"/>
                  </a:cubicBezTo>
                  <a:cubicBezTo>
                    <a:pt x="2407291" y="852139"/>
                    <a:pt x="1938076" y="1149342"/>
                    <a:pt x="1182188" y="1162596"/>
                  </a:cubicBezTo>
                  <a:cubicBezTo>
                    <a:pt x="606722" y="1179219"/>
                    <a:pt x="60268" y="943983"/>
                    <a:pt x="0" y="581298"/>
                  </a:cubicBezTo>
                  <a:close/>
                </a:path>
              </a:pathLst>
            </a:custGeom>
            <a:ln w="28575">
              <a:extLst>
                <a:ext uri="{C807C97D-BFC1-408E-A445-0C87EB9F89A2}">
                  <ask:lineSketchStyleProps xmlns:ask="http://schemas.microsoft.com/office/drawing/2018/sketchyshapes" sd="99737859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CA" sz="2000" dirty="0"/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79801D92-C61C-ACFA-2592-B0CAB2AF6C08}"/>
                </a:ext>
              </a:extLst>
            </p:cNvPr>
            <p:cNvCxnSpPr>
              <a:cxnSpLocks/>
            </p:cNvCxnSpPr>
            <p:nvPr/>
          </p:nvCxnSpPr>
          <p:spPr>
            <a:xfrm>
              <a:off x="7574593" y="3190603"/>
              <a:ext cx="837887" cy="4040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00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28BF6-923C-0CDD-5D2A-3F6C96BB9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ED12A-D71F-8F61-793A-9E4EDACE44B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74116" y="479323"/>
            <a:ext cx="10515599" cy="981761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3F4A52"/>
                </a:solidFill>
              </a:rPr>
              <a:t>Les exigences (et non tolérances)</a:t>
            </a:r>
            <a:endParaRPr lang="fr-CA" sz="25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9A7406-16EA-2033-2ABC-03CE532D35E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 descr="Une image contenant Police, texte, Graphique, graphisme&#10;&#10;Description générée automatiquement">
            <a:extLst>
              <a:ext uri="{FF2B5EF4-FFF2-40B4-BE49-F238E27FC236}">
                <a16:creationId xmlns:a16="http://schemas.microsoft.com/office/drawing/2014/main" id="{1F56EBA8-E66F-1B30-07C5-02DDE8C2FA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6" y="6131992"/>
            <a:ext cx="686222" cy="6862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AEED9D4-13D7-0485-3168-29A8F5FDC75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4119886C-5AE1-5409-2CF4-C270922EDF0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60029" y="1809809"/>
            <a:ext cx="2864264" cy="146114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précisent les questions qui doivent être réussies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055826C-B0D5-E200-555E-11BAFB4F68B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92161" y="3666435"/>
            <a:ext cx="3080451" cy="17021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sont cohérentes d’un critère à l’autre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FF8330-F842-19D4-C169-96328CBEF84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193177" y="1856567"/>
            <a:ext cx="3113827" cy="13676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sont établies selon la pondération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81E42D7-890A-57D6-E5DF-E62A12CE759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963382" y="1809809"/>
            <a:ext cx="3026333" cy="146114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sont établies selon le niveau taxonomique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69FA3D3-8949-C351-5205-56F570AD0E2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389897" y="3748787"/>
            <a:ext cx="2864264" cy="15374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reflètent le marché du travail</a:t>
            </a:r>
          </a:p>
        </p:txBody>
      </p:sp>
    </p:spTree>
    <p:extLst>
      <p:ext uri="{BB962C8B-B14F-4D97-AF65-F5344CB8AC3E}">
        <p14:creationId xmlns:p14="http://schemas.microsoft.com/office/powerpoint/2010/main" val="54763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90365"/>
            <a:ext cx="10515599" cy="1325563"/>
          </a:xfrm>
        </p:spPr>
        <p:txBody>
          <a:bodyPr>
            <a:normAutofit fontScale="90000"/>
          </a:bodyPr>
          <a:lstStyle/>
          <a:p>
            <a:r>
              <a:rPr lang="fr-CA" sz="3600" b="1" dirty="0">
                <a:solidFill>
                  <a:srgbClr val="3F4A52"/>
                </a:solidFill>
              </a:rPr>
              <a:t>Exemple : Tableau des critères et pondérations liés  à chacune des questions </a:t>
            </a:r>
            <a:br>
              <a:rPr lang="fr-CA" sz="3600" b="1" dirty="0"/>
            </a:br>
            <a:endParaRPr lang="fr-CA" sz="36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AC591A-FF04-2FA5-85DC-6E2FB977B76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327249" y="1615928"/>
            <a:ext cx="8013390" cy="40280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B45DE0-D306-7691-92F7-919425E8516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006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12356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 dirty="0">
                <a:solidFill>
                  <a:srgbClr val="3F4A52"/>
                </a:solidFill>
              </a:rPr>
              <a:t>L’élaboration des épreuves de participation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1E0236-E8E8-08E6-287A-DED79C03D3B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722081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33412" y="484286"/>
            <a:ext cx="4371725" cy="739775"/>
          </a:xfrm>
        </p:spPr>
        <p:txBody>
          <a:bodyPr/>
          <a:lstStyle/>
          <a:p>
            <a:r>
              <a:rPr lang="fr-CA" b="1" dirty="0">
                <a:solidFill>
                  <a:srgbClr val="3F4A52"/>
                </a:solidFill>
              </a:rPr>
              <a:t>Les documents </a:t>
            </a:r>
            <a:endParaRPr lang="fr-CA" b="1" i="1" dirty="0">
              <a:solidFill>
                <a:srgbClr val="3F4A5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graphicFrame>
        <p:nvGraphicFramePr>
          <p:cNvPr id="3" name="Espace réservé du contenu 3">
            <a:extLst>
              <a:ext uri="{FF2B5EF4-FFF2-40B4-BE49-F238E27FC236}">
                <a16:creationId xmlns:a16="http://schemas.microsoft.com/office/drawing/2014/main" id="{B074B7E4-433C-AFD9-28E5-05884A56D0C8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98443264"/>
              </p:ext>
            </p:extLst>
          </p:nvPr>
        </p:nvGraphicFramePr>
        <p:xfrm>
          <a:off x="633412" y="1525670"/>
          <a:ext cx="10925176" cy="3628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2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2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021">
                <a:tc>
                  <a:txBody>
                    <a:bodyPr/>
                    <a:lstStyle/>
                    <a:p>
                      <a:pPr algn="ctr"/>
                      <a:r>
                        <a:rPr lang="fr-CA" sz="2000" dirty="0">
                          <a:latin typeface="+mn-lt"/>
                          <a:cs typeface="Arial" panose="020B0604020202020204" pitchFamily="34" charset="0"/>
                        </a:rPr>
                        <a:t>Métier et formation, communication, etc.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dirty="0">
                          <a:latin typeface="+mn-lt"/>
                          <a:cs typeface="Arial" panose="020B0604020202020204" pitchFamily="34" charset="0"/>
                        </a:rPr>
                        <a:t>Intégration au milieu de travail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4509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>
                          <a:latin typeface="+mn-lt"/>
                          <a:cs typeface="Arial" panose="020B0604020202020204" pitchFamily="34" charset="0"/>
                        </a:rPr>
                        <a:t>Cahier</a:t>
                      </a: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 du candidat</a:t>
                      </a:r>
                      <a:endParaRPr lang="fr-CA" sz="200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>
                          <a:latin typeface="+mn-lt"/>
                          <a:cs typeface="Arial" panose="020B0604020202020204" pitchFamily="34" charset="0"/>
                        </a:rPr>
                        <a:t>Fiches de travail et annexes (s’il y a lieu)</a:t>
                      </a:r>
                      <a:endParaRPr lang="fr-CA" sz="2000" baseline="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Grille d’autoévaluation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Guide de l’examinateur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Grille d’observation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Cahier d’évaluation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endParaRPr lang="fr-CA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>
                          <a:latin typeface="+mn-lt"/>
                          <a:cs typeface="Arial" panose="020B0604020202020204" pitchFamily="34" charset="0"/>
                        </a:rPr>
                        <a:t>Cahier du candidat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dirty="0">
                          <a:latin typeface="+mn-lt"/>
                          <a:cs typeface="Arial" panose="020B0604020202020204" pitchFamily="34" charset="0"/>
                        </a:rPr>
                        <a:t>Fiches de travail et annexes (s’il y a lieu)</a:t>
                      </a:r>
                      <a:endParaRPr lang="fr-CA" sz="2000" baseline="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Grille d’autoévaluation 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Cahier de l’employeur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Cahier d’observation de l’employeur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Annexes pour l’employeur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Guide de l’examinateur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Cahier d’évaluation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Clr>
                          <a:srgbClr val="FF6319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CA" sz="2000" baseline="0" dirty="0">
                          <a:latin typeface="+mn-lt"/>
                          <a:cs typeface="Arial" panose="020B0604020202020204" pitchFamily="34" charset="0"/>
                        </a:rPr>
                        <a:t>Grille d’observation</a:t>
                      </a:r>
                      <a:endParaRPr lang="fr-CA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C3632F1-30C4-58F9-69A7-A4BCC45F5F6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523687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68520" y="369069"/>
            <a:ext cx="10515599" cy="739775"/>
          </a:xfrm>
        </p:spPr>
        <p:txBody>
          <a:bodyPr/>
          <a:lstStyle/>
          <a:p>
            <a:r>
              <a:rPr lang="fr-CA" b="1"/>
              <a:t>Exemple – Spécifications pour l’évaluation</a:t>
            </a:r>
            <a:endParaRPr lang="fr-CA" b="1" i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DCBEE15-B17B-5895-DFCA-A7424F87830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82578" y="3724619"/>
            <a:ext cx="2516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 dirty="0">
                <a:ln>
                  <a:noFill/>
                </a:ln>
                <a:solidFill>
                  <a:srgbClr val="FF631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 de réalisation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9646F3-D89D-7212-845D-F5691ACE32D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82577" y="3285817"/>
            <a:ext cx="251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 dirty="0">
                <a:ln>
                  <a:noFill/>
                </a:ln>
                <a:solidFill>
                  <a:srgbClr val="FF631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 d’information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8DAEA9-08EC-261D-42AF-97955B24B63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2578" y="4742487"/>
            <a:ext cx="2482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 dirty="0">
                <a:ln>
                  <a:noFill/>
                </a:ln>
                <a:solidFill>
                  <a:srgbClr val="FF631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Phase de synthèse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37B4E3-E99D-21A7-D9E3-59397B1C82A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854928" y="1045234"/>
            <a:ext cx="6482144" cy="47598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15AC0D-172F-90D5-9BB9-9171FB0C472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552910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BE10B-85E9-CC94-9BB3-F01381583E2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17023" y="200969"/>
            <a:ext cx="10515599" cy="1325563"/>
          </a:xfrm>
        </p:spPr>
        <p:txBody>
          <a:bodyPr>
            <a:normAutofit/>
          </a:bodyPr>
          <a:lstStyle/>
          <a:p>
            <a:r>
              <a:rPr lang="fr-CA" sz="5400" dirty="0"/>
              <a:t>Détermination du seuil de réussite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7454D5-E1ED-D2DD-B30F-8F4DEF0C645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81790" y="6269737"/>
            <a:ext cx="715617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200" dirty="0">
                <a:solidFill>
                  <a:schemeClr val="bg1"/>
                </a:solidFill>
              </a:rPr>
              <a:t>Guide d’élaboration des cadres d’évaluation des apprentissages, MEQ, 2020 p. 61,</a:t>
            </a:r>
          </a:p>
          <a:p>
            <a:pPr algn="r"/>
            <a:r>
              <a:rPr lang="fr-CA" sz="1000" dirty="0">
                <a:solidFill>
                  <a:schemeClr val="bg1"/>
                </a:solidFill>
              </a:rPr>
              <a:t>Partie établissement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36EE0E-38A2-E7BB-1C14-1EAE7381B7A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2BC079-3DA8-6D45-A6EE-FD7BEC126DD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937343" y="1709815"/>
            <a:ext cx="2745691" cy="2651760"/>
          </a:xfrm>
          <a:custGeom>
            <a:avLst/>
            <a:gdLst>
              <a:gd name="csX0" fmla="*/ 0 w 2745691"/>
              <a:gd name="csY0" fmla="*/ 441969 h 2651760"/>
              <a:gd name="csX1" fmla="*/ 441969 w 2745691"/>
              <a:gd name="csY1" fmla="*/ 0 h 2651760"/>
              <a:gd name="csX2" fmla="*/ 1043936 w 2745691"/>
              <a:gd name="csY2" fmla="*/ 0 h 2651760"/>
              <a:gd name="csX3" fmla="*/ 1645903 w 2745691"/>
              <a:gd name="csY3" fmla="*/ 0 h 2651760"/>
              <a:gd name="csX4" fmla="*/ 2303722 w 2745691"/>
              <a:gd name="csY4" fmla="*/ 0 h 2651760"/>
              <a:gd name="csX5" fmla="*/ 2745691 w 2745691"/>
              <a:gd name="csY5" fmla="*/ 441969 h 2651760"/>
              <a:gd name="csX6" fmla="*/ 2745691 w 2745691"/>
              <a:gd name="csY6" fmla="*/ 1066599 h 2651760"/>
              <a:gd name="csX7" fmla="*/ 2745691 w 2745691"/>
              <a:gd name="csY7" fmla="*/ 1638195 h 2651760"/>
              <a:gd name="csX8" fmla="*/ 2745691 w 2745691"/>
              <a:gd name="csY8" fmla="*/ 2209791 h 2651760"/>
              <a:gd name="csX9" fmla="*/ 2303722 w 2745691"/>
              <a:gd name="csY9" fmla="*/ 2651760 h 2651760"/>
              <a:gd name="csX10" fmla="*/ 1738990 w 2745691"/>
              <a:gd name="csY10" fmla="*/ 2651760 h 2651760"/>
              <a:gd name="csX11" fmla="*/ 1155641 w 2745691"/>
              <a:gd name="csY11" fmla="*/ 2651760 h 2651760"/>
              <a:gd name="csX12" fmla="*/ 441969 w 2745691"/>
              <a:gd name="csY12" fmla="*/ 2651760 h 2651760"/>
              <a:gd name="csX13" fmla="*/ 0 w 2745691"/>
              <a:gd name="csY13" fmla="*/ 2209791 h 2651760"/>
              <a:gd name="csX14" fmla="*/ 0 w 2745691"/>
              <a:gd name="csY14" fmla="*/ 1602839 h 2651760"/>
              <a:gd name="csX15" fmla="*/ 0 w 2745691"/>
              <a:gd name="csY15" fmla="*/ 995887 h 2651760"/>
              <a:gd name="csX16" fmla="*/ 0 w 2745691"/>
              <a:gd name="csY16" fmla="*/ 441969 h 265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45691" h="2651760" fill="none" extrusionOk="0">
                <a:moveTo>
                  <a:pt x="0" y="441969"/>
                </a:moveTo>
                <a:cubicBezTo>
                  <a:pt x="3659" y="165917"/>
                  <a:pt x="176186" y="40219"/>
                  <a:pt x="441969" y="0"/>
                </a:cubicBezTo>
                <a:cubicBezTo>
                  <a:pt x="682541" y="8876"/>
                  <a:pt x="791736" y="-10514"/>
                  <a:pt x="1043936" y="0"/>
                </a:cubicBezTo>
                <a:cubicBezTo>
                  <a:pt x="1296136" y="10514"/>
                  <a:pt x="1426815" y="-14895"/>
                  <a:pt x="1645903" y="0"/>
                </a:cubicBezTo>
                <a:cubicBezTo>
                  <a:pt x="1864991" y="14895"/>
                  <a:pt x="1989252" y="2225"/>
                  <a:pt x="2303722" y="0"/>
                </a:cubicBezTo>
                <a:cubicBezTo>
                  <a:pt x="2599535" y="20174"/>
                  <a:pt x="2740862" y="221842"/>
                  <a:pt x="2745691" y="441969"/>
                </a:cubicBezTo>
                <a:cubicBezTo>
                  <a:pt x="2760601" y="681930"/>
                  <a:pt x="2716217" y="754930"/>
                  <a:pt x="2745691" y="1066599"/>
                </a:cubicBezTo>
                <a:cubicBezTo>
                  <a:pt x="2775166" y="1378268"/>
                  <a:pt x="2736622" y="1354214"/>
                  <a:pt x="2745691" y="1638195"/>
                </a:cubicBezTo>
                <a:cubicBezTo>
                  <a:pt x="2754760" y="1922176"/>
                  <a:pt x="2718442" y="1945336"/>
                  <a:pt x="2745691" y="2209791"/>
                </a:cubicBezTo>
                <a:cubicBezTo>
                  <a:pt x="2771594" y="2474064"/>
                  <a:pt x="2540330" y="2634563"/>
                  <a:pt x="2303722" y="2651760"/>
                </a:cubicBezTo>
                <a:cubicBezTo>
                  <a:pt x="2149499" y="2678476"/>
                  <a:pt x="1918302" y="2672963"/>
                  <a:pt x="1738990" y="2651760"/>
                </a:cubicBezTo>
                <a:cubicBezTo>
                  <a:pt x="1559678" y="2630557"/>
                  <a:pt x="1402826" y="2628877"/>
                  <a:pt x="1155641" y="2651760"/>
                </a:cubicBezTo>
                <a:cubicBezTo>
                  <a:pt x="908456" y="2674643"/>
                  <a:pt x="687225" y="2633970"/>
                  <a:pt x="441969" y="2651760"/>
                </a:cubicBezTo>
                <a:cubicBezTo>
                  <a:pt x="244558" y="2630016"/>
                  <a:pt x="-38897" y="2421307"/>
                  <a:pt x="0" y="2209791"/>
                </a:cubicBezTo>
                <a:cubicBezTo>
                  <a:pt x="-14152" y="1967776"/>
                  <a:pt x="14723" y="1802896"/>
                  <a:pt x="0" y="1602839"/>
                </a:cubicBezTo>
                <a:cubicBezTo>
                  <a:pt x="-14723" y="1402782"/>
                  <a:pt x="-27220" y="1220760"/>
                  <a:pt x="0" y="995887"/>
                </a:cubicBezTo>
                <a:cubicBezTo>
                  <a:pt x="27220" y="771014"/>
                  <a:pt x="-710" y="566035"/>
                  <a:pt x="0" y="441969"/>
                </a:cubicBezTo>
                <a:close/>
              </a:path>
              <a:path w="2745691" h="2651760" stroke="0" extrusionOk="0">
                <a:moveTo>
                  <a:pt x="0" y="441969"/>
                </a:moveTo>
                <a:cubicBezTo>
                  <a:pt x="12840" y="197500"/>
                  <a:pt x="180897" y="58418"/>
                  <a:pt x="441969" y="0"/>
                </a:cubicBezTo>
                <a:cubicBezTo>
                  <a:pt x="640461" y="-16131"/>
                  <a:pt x="856774" y="26241"/>
                  <a:pt x="1062553" y="0"/>
                </a:cubicBezTo>
                <a:cubicBezTo>
                  <a:pt x="1268332" y="-26241"/>
                  <a:pt x="1375320" y="-10378"/>
                  <a:pt x="1645903" y="0"/>
                </a:cubicBezTo>
                <a:cubicBezTo>
                  <a:pt x="1916486" y="10378"/>
                  <a:pt x="2015708" y="-10811"/>
                  <a:pt x="2303722" y="0"/>
                </a:cubicBezTo>
                <a:cubicBezTo>
                  <a:pt x="2529155" y="40406"/>
                  <a:pt x="2705896" y="191168"/>
                  <a:pt x="2745691" y="441969"/>
                </a:cubicBezTo>
                <a:cubicBezTo>
                  <a:pt x="2754947" y="560688"/>
                  <a:pt x="2737005" y="763916"/>
                  <a:pt x="2745691" y="1031243"/>
                </a:cubicBezTo>
                <a:cubicBezTo>
                  <a:pt x="2754377" y="1298570"/>
                  <a:pt x="2725269" y="1394460"/>
                  <a:pt x="2745691" y="1585161"/>
                </a:cubicBezTo>
                <a:cubicBezTo>
                  <a:pt x="2766113" y="1775862"/>
                  <a:pt x="2758556" y="1951219"/>
                  <a:pt x="2745691" y="2209791"/>
                </a:cubicBezTo>
                <a:cubicBezTo>
                  <a:pt x="2710452" y="2425732"/>
                  <a:pt x="2525092" y="2666326"/>
                  <a:pt x="2303722" y="2651760"/>
                </a:cubicBezTo>
                <a:cubicBezTo>
                  <a:pt x="2060829" y="2644424"/>
                  <a:pt x="1930687" y="2652509"/>
                  <a:pt x="1645903" y="2651760"/>
                </a:cubicBezTo>
                <a:cubicBezTo>
                  <a:pt x="1361119" y="2651011"/>
                  <a:pt x="1226123" y="2650915"/>
                  <a:pt x="1081171" y="2651760"/>
                </a:cubicBezTo>
                <a:cubicBezTo>
                  <a:pt x="936219" y="2652605"/>
                  <a:pt x="640275" y="2649962"/>
                  <a:pt x="441969" y="2651760"/>
                </a:cubicBezTo>
                <a:cubicBezTo>
                  <a:pt x="173750" y="2636163"/>
                  <a:pt x="-26262" y="2472904"/>
                  <a:pt x="0" y="2209791"/>
                </a:cubicBezTo>
                <a:cubicBezTo>
                  <a:pt x="23317" y="2038626"/>
                  <a:pt x="842" y="1800142"/>
                  <a:pt x="0" y="1673552"/>
                </a:cubicBezTo>
                <a:cubicBezTo>
                  <a:pt x="-842" y="1546962"/>
                  <a:pt x="7771" y="1309817"/>
                  <a:pt x="0" y="1048921"/>
                </a:cubicBezTo>
                <a:cubicBezTo>
                  <a:pt x="-7771" y="788025"/>
                  <a:pt x="17742" y="728290"/>
                  <a:pt x="0" y="441969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Nombre de critères à respecter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278C2DB-C36E-8840-FF4C-CB43B901E72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790681" y="1690688"/>
            <a:ext cx="2745691" cy="2651760"/>
          </a:xfrm>
          <a:custGeom>
            <a:avLst/>
            <a:gdLst>
              <a:gd name="csX0" fmla="*/ 0 w 2745691"/>
              <a:gd name="csY0" fmla="*/ 441969 h 2651760"/>
              <a:gd name="csX1" fmla="*/ 441969 w 2745691"/>
              <a:gd name="csY1" fmla="*/ 0 h 2651760"/>
              <a:gd name="csX2" fmla="*/ 1043936 w 2745691"/>
              <a:gd name="csY2" fmla="*/ 0 h 2651760"/>
              <a:gd name="csX3" fmla="*/ 1701755 w 2745691"/>
              <a:gd name="csY3" fmla="*/ 0 h 2651760"/>
              <a:gd name="csX4" fmla="*/ 2303722 w 2745691"/>
              <a:gd name="csY4" fmla="*/ 0 h 2651760"/>
              <a:gd name="csX5" fmla="*/ 2745691 w 2745691"/>
              <a:gd name="csY5" fmla="*/ 441969 h 2651760"/>
              <a:gd name="csX6" fmla="*/ 2745691 w 2745691"/>
              <a:gd name="csY6" fmla="*/ 1013565 h 2651760"/>
              <a:gd name="csX7" fmla="*/ 2745691 w 2745691"/>
              <a:gd name="csY7" fmla="*/ 1549804 h 2651760"/>
              <a:gd name="csX8" fmla="*/ 2745691 w 2745691"/>
              <a:gd name="csY8" fmla="*/ 2209791 h 2651760"/>
              <a:gd name="csX9" fmla="*/ 2303722 w 2745691"/>
              <a:gd name="csY9" fmla="*/ 2651760 h 2651760"/>
              <a:gd name="csX10" fmla="*/ 1683138 w 2745691"/>
              <a:gd name="csY10" fmla="*/ 2651760 h 2651760"/>
              <a:gd name="csX11" fmla="*/ 1081171 w 2745691"/>
              <a:gd name="csY11" fmla="*/ 2651760 h 2651760"/>
              <a:gd name="csX12" fmla="*/ 441969 w 2745691"/>
              <a:gd name="csY12" fmla="*/ 2651760 h 2651760"/>
              <a:gd name="csX13" fmla="*/ 0 w 2745691"/>
              <a:gd name="csY13" fmla="*/ 2209791 h 2651760"/>
              <a:gd name="csX14" fmla="*/ 0 w 2745691"/>
              <a:gd name="csY14" fmla="*/ 1620517 h 2651760"/>
              <a:gd name="csX15" fmla="*/ 0 w 2745691"/>
              <a:gd name="csY15" fmla="*/ 1084278 h 2651760"/>
              <a:gd name="csX16" fmla="*/ 0 w 2745691"/>
              <a:gd name="csY16" fmla="*/ 441969 h 2651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45691" h="2651760" fill="none" extrusionOk="0">
                <a:moveTo>
                  <a:pt x="0" y="441969"/>
                </a:moveTo>
                <a:cubicBezTo>
                  <a:pt x="-14020" y="182554"/>
                  <a:pt x="192675" y="-11894"/>
                  <a:pt x="441969" y="0"/>
                </a:cubicBezTo>
                <a:cubicBezTo>
                  <a:pt x="671479" y="21097"/>
                  <a:pt x="853109" y="17350"/>
                  <a:pt x="1043936" y="0"/>
                </a:cubicBezTo>
                <a:cubicBezTo>
                  <a:pt x="1234763" y="-17350"/>
                  <a:pt x="1515473" y="21075"/>
                  <a:pt x="1701755" y="0"/>
                </a:cubicBezTo>
                <a:cubicBezTo>
                  <a:pt x="1888037" y="-21075"/>
                  <a:pt x="2167375" y="26505"/>
                  <a:pt x="2303722" y="0"/>
                </a:cubicBezTo>
                <a:cubicBezTo>
                  <a:pt x="2594418" y="-12642"/>
                  <a:pt x="2729862" y="222882"/>
                  <a:pt x="2745691" y="441969"/>
                </a:cubicBezTo>
                <a:cubicBezTo>
                  <a:pt x="2772144" y="646781"/>
                  <a:pt x="2726150" y="763170"/>
                  <a:pt x="2745691" y="1013565"/>
                </a:cubicBezTo>
                <a:cubicBezTo>
                  <a:pt x="2765232" y="1263960"/>
                  <a:pt x="2760017" y="1286722"/>
                  <a:pt x="2745691" y="1549804"/>
                </a:cubicBezTo>
                <a:cubicBezTo>
                  <a:pt x="2731365" y="1812886"/>
                  <a:pt x="2721410" y="2013092"/>
                  <a:pt x="2745691" y="2209791"/>
                </a:cubicBezTo>
                <a:cubicBezTo>
                  <a:pt x="2790468" y="2429760"/>
                  <a:pt x="2508428" y="2657552"/>
                  <a:pt x="2303722" y="2651760"/>
                </a:cubicBezTo>
                <a:cubicBezTo>
                  <a:pt x="2090527" y="2646449"/>
                  <a:pt x="1846784" y="2640264"/>
                  <a:pt x="1683138" y="2651760"/>
                </a:cubicBezTo>
                <a:cubicBezTo>
                  <a:pt x="1519492" y="2663256"/>
                  <a:pt x="1305529" y="2664192"/>
                  <a:pt x="1081171" y="2651760"/>
                </a:cubicBezTo>
                <a:cubicBezTo>
                  <a:pt x="856813" y="2639328"/>
                  <a:pt x="611867" y="2657199"/>
                  <a:pt x="441969" y="2651760"/>
                </a:cubicBezTo>
                <a:cubicBezTo>
                  <a:pt x="164207" y="2607562"/>
                  <a:pt x="-1891" y="2459721"/>
                  <a:pt x="0" y="2209791"/>
                </a:cubicBezTo>
                <a:cubicBezTo>
                  <a:pt x="-12834" y="2032477"/>
                  <a:pt x="-18331" y="1891676"/>
                  <a:pt x="0" y="1620517"/>
                </a:cubicBezTo>
                <a:cubicBezTo>
                  <a:pt x="18331" y="1349358"/>
                  <a:pt x="-1453" y="1204286"/>
                  <a:pt x="0" y="1084278"/>
                </a:cubicBezTo>
                <a:cubicBezTo>
                  <a:pt x="1453" y="964270"/>
                  <a:pt x="27604" y="605788"/>
                  <a:pt x="0" y="441969"/>
                </a:cubicBezTo>
                <a:close/>
              </a:path>
              <a:path w="2745691" h="2651760" stroke="0" extrusionOk="0">
                <a:moveTo>
                  <a:pt x="0" y="441969"/>
                </a:moveTo>
                <a:cubicBezTo>
                  <a:pt x="-9755" y="176375"/>
                  <a:pt x="189241" y="-10031"/>
                  <a:pt x="441969" y="0"/>
                </a:cubicBezTo>
                <a:cubicBezTo>
                  <a:pt x="639073" y="-22651"/>
                  <a:pt x="862438" y="-15326"/>
                  <a:pt x="1043936" y="0"/>
                </a:cubicBezTo>
                <a:cubicBezTo>
                  <a:pt x="1225434" y="15326"/>
                  <a:pt x="1434286" y="-9317"/>
                  <a:pt x="1608668" y="0"/>
                </a:cubicBezTo>
                <a:cubicBezTo>
                  <a:pt x="1783050" y="9317"/>
                  <a:pt x="2089250" y="-26012"/>
                  <a:pt x="2303722" y="0"/>
                </a:cubicBezTo>
                <a:cubicBezTo>
                  <a:pt x="2535239" y="3555"/>
                  <a:pt x="2743939" y="164131"/>
                  <a:pt x="2745691" y="441969"/>
                </a:cubicBezTo>
                <a:cubicBezTo>
                  <a:pt x="2772886" y="604167"/>
                  <a:pt x="2733922" y="846893"/>
                  <a:pt x="2745691" y="1013565"/>
                </a:cubicBezTo>
                <a:cubicBezTo>
                  <a:pt x="2757460" y="1180237"/>
                  <a:pt x="2753213" y="1365841"/>
                  <a:pt x="2745691" y="1549804"/>
                </a:cubicBezTo>
                <a:cubicBezTo>
                  <a:pt x="2738169" y="1733767"/>
                  <a:pt x="2726388" y="2022604"/>
                  <a:pt x="2745691" y="2209791"/>
                </a:cubicBezTo>
                <a:cubicBezTo>
                  <a:pt x="2700781" y="2434052"/>
                  <a:pt x="2515752" y="2651606"/>
                  <a:pt x="2303722" y="2651760"/>
                </a:cubicBezTo>
                <a:cubicBezTo>
                  <a:pt x="2095616" y="2667767"/>
                  <a:pt x="1849200" y="2679174"/>
                  <a:pt x="1720373" y="2651760"/>
                </a:cubicBezTo>
                <a:cubicBezTo>
                  <a:pt x="1591546" y="2624346"/>
                  <a:pt x="1277552" y="2644401"/>
                  <a:pt x="1155641" y="2651760"/>
                </a:cubicBezTo>
                <a:cubicBezTo>
                  <a:pt x="1033730" y="2659119"/>
                  <a:pt x="784709" y="2686116"/>
                  <a:pt x="441969" y="2651760"/>
                </a:cubicBezTo>
                <a:cubicBezTo>
                  <a:pt x="216471" y="2635975"/>
                  <a:pt x="29831" y="2452281"/>
                  <a:pt x="0" y="2209791"/>
                </a:cubicBezTo>
                <a:cubicBezTo>
                  <a:pt x="24781" y="1993966"/>
                  <a:pt x="1381" y="1776005"/>
                  <a:pt x="0" y="1655873"/>
                </a:cubicBezTo>
                <a:cubicBezTo>
                  <a:pt x="-1381" y="1535741"/>
                  <a:pt x="-18246" y="1293849"/>
                  <a:pt x="0" y="1101956"/>
                </a:cubicBezTo>
                <a:cubicBezTo>
                  <a:pt x="18246" y="910063"/>
                  <a:pt x="-29485" y="692838"/>
                  <a:pt x="0" y="441969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60199672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Critères de réussites obligatoires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D4940A-B9DD-3ABB-B933-34E46C8B158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58520" y="4625265"/>
            <a:ext cx="8976674" cy="1142091"/>
          </a:xfrm>
          <a:custGeom>
            <a:avLst/>
            <a:gdLst>
              <a:gd name="csX0" fmla="*/ 0 w 8976674"/>
              <a:gd name="csY0" fmla="*/ 190352 h 1142091"/>
              <a:gd name="csX1" fmla="*/ 190352 w 8976674"/>
              <a:gd name="csY1" fmla="*/ 0 h 1142091"/>
              <a:gd name="csX2" fmla="*/ 851580 w 8976674"/>
              <a:gd name="csY2" fmla="*/ 0 h 1142091"/>
              <a:gd name="csX3" fmla="*/ 1426849 w 8976674"/>
              <a:gd name="csY3" fmla="*/ 0 h 1142091"/>
              <a:gd name="csX4" fmla="*/ 1830199 w 8976674"/>
              <a:gd name="csY4" fmla="*/ 0 h 1142091"/>
              <a:gd name="csX5" fmla="*/ 2577387 w 8976674"/>
              <a:gd name="csY5" fmla="*/ 0 h 1142091"/>
              <a:gd name="csX6" fmla="*/ 3066696 w 8976674"/>
              <a:gd name="csY6" fmla="*/ 0 h 1142091"/>
              <a:gd name="csX7" fmla="*/ 3813884 w 8976674"/>
              <a:gd name="csY7" fmla="*/ 0 h 1142091"/>
              <a:gd name="csX8" fmla="*/ 4475112 w 8976674"/>
              <a:gd name="csY8" fmla="*/ 0 h 1142091"/>
              <a:gd name="csX9" fmla="*/ 5050381 w 8976674"/>
              <a:gd name="csY9" fmla="*/ 0 h 1142091"/>
              <a:gd name="csX10" fmla="*/ 5883529 w 8976674"/>
              <a:gd name="csY10" fmla="*/ 0 h 1142091"/>
              <a:gd name="csX11" fmla="*/ 6716677 w 8976674"/>
              <a:gd name="csY11" fmla="*/ 0 h 1142091"/>
              <a:gd name="csX12" fmla="*/ 7205986 w 8976674"/>
              <a:gd name="csY12" fmla="*/ 0 h 1142091"/>
              <a:gd name="csX13" fmla="*/ 8039134 w 8976674"/>
              <a:gd name="csY13" fmla="*/ 0 h 1142091"/>
              <a:gd name="csX14" fmla="*/ 8786322 w 8976674"/>
              <a:gd name="csY14" fmla="*/ 0 h 1142091"/>
              <a:gd name="csX15" fmla="*/ 8976674 w 8976674"/>
              <a:gd name="csY15" fmla="*/ 190352 h 1142091"/>
              <a:gd name="csX16" fmla="*/ 8976674 w 8976674"/>
              <a:gd name="csY16" fmla="*/ 555818 h 1142091"/>
              <a:gd name="csX17" fmla="*/ 8976674 w 8976674"/>
              <a:gd name="csY17" fmla="*/ 951739 h 1142091"/>
              <a:gd name="csX18" fmla="*/ 8786322 w 8976674"/>
              <a:gd name="csY18" fmla="*/ 1142091 h 1142091"/>
              <a:gd name="csX19" fmla="*/ 8297013 w 8976674"/>
              <a:gd name="csY19" fmla="*/ 1142091 h 1142091"/>
              <a:gd name="csX20" fmla="*/ 7549825 w 8976674"/>
              <a:gd name="csY20" fmla="*/ 1142091 h 1142091"/>
              <a:gd name="csX21" fmla="*/ 6974556 w 8976674"/>
              <a:gd name="csY21" fmla="*/ 1142091 h 1142091"/>
              <a:gd name="csX22" fmla="*/ 6227368 w 8976674"/>
              <a:gd name="csY22" fmla="*/ 1142091 h 1142091"/>
              <a:gd name="csX23" fmla="*/ 5480180 w 8976674"/>
              <a:gd name="csY23" fmla="*/ 1142091 h 1142091"/>
              <a:gd name="csX24" fmla="*/ 4732992 w 8976674"/>
              <a:gd name="csY24" fmla="*/ 1142091 h 1142091"/>
              <a:gd name="csX25" fmla="*/ 4071763 w 8976674"/>
              <a:gd name="csY25" fmla="*/ 1142091 h 1142091"/>
              <a:gd name="csX26" fmla="*/ 3496494 w 8976674"/>
              <a:gd name="csY26" fmla="*/ 1142091 h 1142091"/>
              <a:gd name="csX27" fmla="*/ 2835266 w 8976674"/>
              <a:gd name="csY27" fmla="*/ 1142091 h 1142091"/>
              <a:gd name="csX28" fmla="*/ 2088078 w 8976674"/>
              <a:gd name="csY28" fmla="*/ 1142091 h 1142091"/>
              <a:gd name="csX29" fmla="*/ 1598769 w 8976674"/>
              <a:gd name="csY29" fmla="*/ 1142091 h 1142091"/>
              <a:gd name="csX30" fmla="*/ 765621 w 8976674"/>
              <a:gd name="csY30" fmla="*/ 1142091 h 1142091"/>
              <a:gd name="csX31" fmla="*/ 190352 w 8976674"/>
              <a:gd name="csY31" fmla="*/ 1142091 h 1142091"/>
              <a:gd name="csX32" fmla="*/ 0 w 8976674"/>
              <a:gd name="csY32" fmla="*/ 951739 h 1142091"/>
              <a:gd name="csX33" fmla="*/ 0 w 8976674"/>
              <a:gd name="csY33" fmla="*/ 555818 h 1142091"/>
              <a:gd name="csX34" fmla="*/ 0 w 8976674"/>
              <a:gd name="csY34" fmla="*/ 190352 h 11420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976674" h="1142091" fill="none" extrusionOk="0">
                <a:moveTo>
                  <a:pt x="0" y="190352"/>
                </a:moveTo>
                <a:cubicBezTo>
                  <a:pt x="-7382" y="88035"/>
                  <a:pt x="89776" y="9731"/>
                  <a:pt x="190352" y="0"/>
                </a:cubicBezTo>
                <a:cubicBezTo>
                  <a:pt x="484363" y="-3888"/>
                  <a:pt x="529265" y="9233"/>
                  <a:pt x="851580" y="0"/>
                </a:cubicBezTo>
                <a:cubicBezTo>
                  <a:pt x="1173895" y="-9233"/>
                  <a:pt x="1190800" y="-17841"/>
                  <a:pt x="1426849" y="0"/>
                </a:cubicBezTo>
                <a:cubicBezTo>
                  <a:pt x="1662898" y="17841"/>
                  <a:pt x="1692609" y="-6971"/>
                  <a:pt x="1830199" y="0"/>
                </a:cubicBezTo>
                <a:cubicBezTo>
                  <a:pt x="1967789" y="6971"/>
                  <a:pt x="2236964" y="-20033"/>
                  <a:pt x="2577387" y="0"/>
                </a:cubicBezTo>
                <a:cubicBezTo>
                  <a:pt x="2917810" y="20033"/>
                  <a:pt x="2839968" y="-20186"/>
                  <a:pt x="3066696" y="0"/>
                </a:cubicBezTo>
                <a:cubicBezTo>
                  <a:pt x="3293424" y="20186"/>
                  <a:pt x="3450661" y="35982"/>
                  <a:pt x="3813884" y="0"/>
                </a:cubicBezTo>
                <a:cubicBezTo>
                  <a:pt x="4177107" y="-35982"/>
                  <a:pt x="4207719" y="-864"/>
                  <a:pt x="4475112" y="0"/>
                </a:cubicBezTo>
                <a:cubicBezTo>
                  <a:pt x="4742505" y="864"/>
                  <a:pt x="4888044" y="-19275"/>
                  <a:pt x="5050381" y="0"/>
                </a:cubicBezTo>
                <a:cubicBezTo>
                  <a:pt x="5212718" y="19275"/>
                  <a:pt x="5527458" y="12359"/>
                  <a:pt x="5883529" y="0"/>
                </a:cubicBezTo>
                <a:cubicBezTo>
                  <a:pt x="6239600" y="-12359"/>
                  <a:pt x="6336191" y="23651"/>
                  <a:pt x="6716677" y="0"/>
                </a:cubicBezTo>
                <a:cubicBezTo>
                  <a:pt x="7097163" y="-23651"/>
                  <a:pt x="6973554" y="2987"/>
                  <a:pt x="7205986" y="0"/>
                </a:cubicBezTo>
                <a:cubicBezTo>
                  <a:pt x="7438418" y="-2987"/>
                  <a:pt x="7720517" y="-40046"/>
                  <a:pt x="8039134" y="0"/>
                </a:cubicBezTo>
                <a:cubicBezTo>
                  <a:pt x="8357751" y="40046"/>
                  <a:pt x="8480285" y="32635"/>
                  <a:pt x="8786322" y="0"/>
                </a:cubicBezTo>
                <a:cubicBezTo>
                  <a:pt x="8894766" y="15623"/>
                  <a:pt x="8969790" y="86223"/>
                  <a:pt x="8976674" y="190352"/>
                </a:cubicBezTo>
                <a:cubicBezTo>
                  <a:pt x="8984053" y="341875"/>
                  <a:pt x="8958944" y="443079"/>
                  <a:pt x="8976674" y="555818"/>
                </a:cubicBezTo>
                <a:cubicBezTo>
                  <a:pt x="8994404" y="668557"/>
                  <a:pt x="8979638" y="803290"/>
                  <a:pt x="8976674" y="951739"/>
                </a:cubicBezTo>
                <a:cubicBezTo>
                  <a:pt x="8978089" y="1059726"/>
                  <a:pt x="8896095" y="1152044"/>
                  <a:pt x="8786322" y="1142091"/>
                </a:cubicBezTo>
                <a:cubicBezTo>
                  <a:pt x="8568718" y="1131673"/>
                  <a:pt x="8411540" y="1161549"/>
                  <a:pt x="8297013" y="1142091"/>
                </a:cubicBezTo>
                <a:cubicBezTo>
                  <a:pt x="8182486" y="1122633"/>
                  <a:pt x="7800317" y="1149743"/>
                  <a:pt x="7549825" y="1142091"/>
                </a:cubicBezTo>
                <a:cubicBezTo>
                  <a:pt x="7299333" y="1134439"/>
                  <a:pt x="7115409" y="1135470"/>
                  <a:pt x="6974556" y="1142091"/>
                </a:cubicBezTo>
                <a:cubicBezTo>
                  <a:pt x="6833703" y="1148712"/>
                  <a:pt x="6451810" y="1147550"/>
                  <a:pt x="6227368" y="1142091"/>
                </a:cubicBezTo>
                <a:cubicBezTo>
                  <a:pt x="6002926" y="1136632"/>
                  <a:pt x="5787274" y="1108128"/>
                  <a:pt x="5480180" y="1142091"/>
                </a:cubicBezTo>
                <a:cubicBezTo>
                  <a:pt x="5173086" y="1176054"/>
                  <a:pt x="5015282" y="1130245"/>
                  <a:pt x="4732992" y="1142091"/>
                </a:cubicBezTo>
                <a:cubicBezTo>
                  <a:pt x="4450702" y="1153937"/>
                  <a:pt x="4372158" y="1122596"/>
                  <a:pt x="4071763" y="1142091"/>
                </a:cubicBezTo>
                <a:cubicBezTo>
                  <a:pt x="3771368" y="1161586"/>
                  <a:pt x="3703937" y="1138741"/>
                  <a:pt x="3496494" y="1142091"/>
                </a:cubicBezTo>
                <a:cubicBezTo>
                  <a:pt x="3289051" y="1145441"/>
                  <a:pt x="3102181" y="1128375"/>
                  <a:pt x="2835266" y="1142091"/>
                </a:cubicBezTo>
                <a:cubicBezTo>
                  <a:pt x="2568351" y="1155807"/>
                  <a:pt x="2439536" y="1141493"/>
                  <a:pt x="2088078" y="1142091"/>
                </a:cubicBezTo>
                <a:cubicBezTo>
                  <a:pt x="1736620" y="1142689"/>
                  <a:pt x="1793349" y="1165782"/>
                  <a:pt x="1598769" y="1142091"/>
                </a:cubicBezTo>
                <a:cubicBezTo>
                  <a:pt x="1404189" y="1118400"/>
                  <a:pt x="1042954" y="1165649"/>
                  <a:pt x="765621" y="1142091"/>
                </a:cubicBezTo>
                <a:cubicBezTo>
                  <a:pt x="488288" y="1118533"/>
                  <a:pt x="439455" y="1145498"/>
                  <a:pt x="190352" y="1142091"/>
                </a:cubicBezTo>
                <a:cubicBezTo>
                  <a:pt x="71049" y="1134655"/>
                  <a:pt x="15550" y="1053974"/>
                  <a:pt x="0" y="951739"/>
                </a:cubicBezTo>
                <a:cubicBezTo>
                  <a:pt x="-4319" y="854822"/>
                  <a:pt x="8094" y="691813"/>
                  <a:pt x="0" y="555818"/>
                </a:cubicBezTo>
                <a:cubicBezTo>
                  <a:pt x="-8094" y="419823"/>
                  <a:pt x="2470" y="268703"/>
                  <a:pt x="0" y="190352"/>
                </a:cubicBezTo>
                <a:close/>
              </a:path>
              <a:path w="8976674" h="1142091" stroke="0" extrusionOk="0">
                <a:moveTo>
                  <a:pt x="0" y="190352"/>
                </a:moveTo>
                <a:cubicBezTo>
                  <a:pt x="-11331" y="94595"/>
                  <a:pt x="70863" y="-8120"/>
                  <a:pt x="190352" y="0"/>
                </a:cubicBezTo>
                <a:cubicBezTo>
                  <a:pt x="550619" y="-29599"/>
                  <a:pt x="710814" y="4412"/>
                  <a:pt x="1023500" y="0"/>
                </a:cubicBezTo>
                <a:cubicBezTo>
                  <a:pt x="1336186" y="-4412"/>
                  <a:pt x="1375139" y="-20362"/>
                  <a:pt x="1598769" y="0"/>
                </a:cubicBezTo>
                <a:cubicBezTo>
                  <a:pt x="1822399" y="20362"/>
                  <a:pt x="1911114" y="4995"/>
                  <a:pt x="2174037" y="0"/>
                </a:cubicBezTo>
                <a:cubicBezTo>
                  <a:pt x="2436960" y="-4995"/>
                  <a:pt x="2540045" y="-208"/>
                  <a:pt x="2663346" y="0"/>
                </a:cubicBezTo>
                <a:cubicBezTo>
                  <a:pt x="2786647" y="208"/>
                  <a:pt x="2968578" y="16047"/>
                  <a:pt x="3066696" y="0"/>
                </a:cubicBezTo>
                <a:cubicBezTo>
                  <a:pt x="3164814" y="-16047"/>
                  <a:pt x="3727788" y="24972"/>
                  <a:pt x="3899844" y="0"/>
                </a:cubicBezTo>
                <a:cubicBezTo>
                  <a:pt x="4071900" y="-24972"/>
                  <a:pt x="4142373" y="-14897"/>
                  <a:pt x="4303193" y="0"/>
                </a:cubicBezTo>
                <a:cubicBezTo>
                  <a:pt x="4464013" y="14897"/>
                  <a:pt x="4634628" y="23349"/>
                  <a:pt x="4964421" y="0"/>
                </a:cubicBezTo>
                <a:cubicBezTo>
                  <a:pt x="5294214" y="-23349"/>
                  <a:pt x="5239576" y="16172"/>
                  <a:pt x="5367771" y="0"/>
                </a:cubicBezTo>
                <a:cubicBezTo>
                  <a:pt x="5495966" y="-16172"/>
                  <a:pt x="5946291" y="-11736"/>
                  <a:pt x="6200919" y="0"/>
                </a:cubicBezTo>
                <a:cubicBezTo>
                  <a:pt x="6455547" y="11736"/>
                  <a:pt x="6699808" y="-5677"/>
                  <a:pt x="6948107" y="0"/>
                </a:cubicBezTo>
                <a:cubicBezTo>
                  <a:pt x="7196406" y="5677"/>
                  <a:pt x="7415768" y="22679"/>
                  <a:pt x="7781255" y="0"/>
                </a:cubicBezTo>
                <a:cubicBezTo>
                  <a:pt x="8146742" y="-22679"/>
                  <a:pt x="8548816" y="-5868"/>
                  <a:pt x="8786322" y="0"/>
                </a:cubicBezTo>
                <a:cubicBezTo>
                  <a:pt x="8888354" y="9403"/>
                  <a:pt x="8981046" y="86666"/>
                  <a:pt x="8976674" y="190352"/>
                </a:cubicBezTo>
                <a:cubicBezTo>
                  <a:pt x="8961022" y="323570"/>
                  <a:pt x="8993154" y="442560"/>
                  <a:pt x="8976674" y="563432"/>
                </a:cubicBezTo>
                <a:cubicBezTo>
                  <a:pt x="8960194" y="684304"/>
                  <a:pt x="8965150" y="758730"/>
                  <a:pt x="8976674" y="951739"/>
                </a:cubicBezTo>
                <a:cubicBezTo>
                  <a:pt x="8978733" y="1045947"/>
                  <a:pt x="8878001" y="1140276"/>
                  <a:pt x="8786322" y="1142091"/>
                </a:cubicBezTo>
                <a:cubicBezTo>
                  <a:pt x="8624273" y="1131319"/>
                  <a:pt x="8308725" y="1161611"/>
                  <a:pt x="8039134" y="1142091"/>
                </a:cubicBezTo>
                <a:cubicBezTo>
                  <a:pt x="7769543" y="1122571"/>
                  <a:pt x="7560288" y="1128015"/>
                  <a:pt x="7291946" y="1142091"/>
                </a:cubicBezTo>
                <a:cubicBezTo>
                  <a:pt x="7023604" y="1156167"/>
                  <a:pt x="6967311" y="1148758"/>
                  <a:pt x="6716677" y="1142091"/>
                </a:cubicBezTo>
                <a:cubicBezTo>
                  <a:pt x="6466043" y="1135424"/>
                  <a:pt x="6082190" y="1174782"/>
                  <a:pt x="5883529" y="1142091"/>
                </a:cubicBezTo>
                <a:cubicBezTo>
                  <a:pt x="5684868" y="1109400"/>
                  <a:pt x="5592198" y="1136967"/>
                  <a:pt x="5480180" y="1142091"/>
                </a:cubicBezTo>
                <a:cubicBezTo>
                  <a:pt x="5368162" y="1147215"/>
                  <a:pt x="5042747" y="1123850"/>
                  <a:pt x="4732992" y="1142091"/>
                </a:cubicBezTo>
                <a:cubicBezTo>
                  <a:pt x="4423237" y="1160332"/>
                  <a:pt x="4294485" y="1146012"/>
                  <a:pt x="3985803" y="1142091"/>
                </a:cubicBezTo>
                <a:cubicBezTo>
                  <a:pt x="3677121" y="1138170"/>
                  <a:pt x="3562196" y="1174127"/>
                  <a:pt x="3238615" y="1142091"/>
                </a:cubicBezTo>
                <a:cubicBezTo>
                  <a:pt x="2915034" y="1110055"/>
                  <a:pt x="3032084" y="1137891"/>
                  <a:pt x="2835266" y="1142091"/>
                </a:cubicBezTo>
                <a:cubicBezTo>
                  <a:pt x="2638448" y="1146291"/>
                  <a:pt x="2461916" y="1142691"/>
                  <a:pt x="2345957" y="1142091"/>
                </a:cubicBezTo>
                <a:cubicBezTo>
                  <a:pt x="2229998" y="1141491"/>
                  <a:pt x="1757748" y="1138012"/>
                  <a:pt x="1598769" y="1142091"/>
                </a:cubicBezTo>
                <a:cubicBezTo>
                  <a:pt x="1439790" y="1146170"/>
                  <a:pt x="1287691" y="1145760"/>
                  <a:pt x="1195419" y="1142091"/>
                </a:cubicBezTo>
                <a:cubicBezTo>
                  <a:pt x="1103147" y="1138423"/>
                  <a:pt x="599338" y="1126647"/>
                  <a:pt x="190352" y="1142091"/>
                </a:cubicBezTo>
                <a:cubicBezTo>
                  <a:pt x="86216" y="1137632"/>
                  <a:pt x="-11256" y="1059892"/>
                  <a:pt x="0" y="951739"/>
                </a:cubicBezTo>
                <a:cubicBezTo>
                  <a:pt x="-12661" y="827774"/>
                  <a:pt x="15596" y="736941"/>
                  <a:pt x="0" y="593887"/>
                </a:cubicBezTo>
                <a:cubicBezTo>
                  <a:pt x="-15596" y="450833"/>
                  <a:pt x="-12581" y="350439"/>
                  <a:pt x="0" y="190352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6518549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Doit être plus élevé que le nombre de critères à réussite obligatoire. </a:t>
            </a:r>
          </a:p>
        </p:txBody>
      </p:sp>
      <p:sp>
        <p:nvSpPr>
          <p:cNvPr id="11" name="Croix 10">
            <a:extLst>
              <a:ext uri="{FF2B5EF4-FFF2-40B4-BE49-F238E27FC236}">
                <a16:creationId xmlns:a16="http://schemas.microsoft.com/office/drawing/2014/main" id="{53323151-CE8D-145E-DAC4-8B1757B1A4D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19840" y="2657333"/>
            <a:ext cx="627017" cy="640080"/>
          </a:xfrm>
          <a:prstGeom prst="plus">
            <a:avLst>
              <a:gd name="adj" fmla="val 31250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70410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17630" y="346989"/>
            <a:ext cx="10294891" cy="1325563"/>
          </a:xfrm>
        </p:spPr>
        <p:txBody>
          <a:bodyPr>
            <a:noAutofit/>
          </a:bodyPr>
          <a:lstStyle/>
          <a:p>
            <a:pPr algn="ctr"/>
            <a:r>
              <a:rPr lang="fr-CA" sz="4400" b="1" dirty="0">
                <a:solidFill>
                  <a:srgbClr val="3F4A52"/>
                </a:solidFill>
              </a:rPr>
              <a:t>Le processus de validation</a:t>
            </a:r>
            <a:br>
              <a:rPr lang="fr-CA" sz="4400" b="1" dirty="0">
                <a:solidFill>
                  <a:srgbClr val="3F4A52"/>
                </a:solidFill>
              </a:rPr>
            </a:br>
            <a:r>
              <a:rPr lang="fr-CA" sz="4400" b="1" dirty="0">
                <a:solidFill>
                  <a:srgbClr val="3F4A52"/>
                </a:solidFill>
              </a:rPr>
              <a:t>d’une épreuve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00380CC-598A-B34B-CE1C-86904C4C397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41120" y="2405643"/>
            <a:ext cx="9833042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>
                <a:solidFill>
                  <a:srgbClr val="3F4A52"/>
                </a:solidFill>
              </a:rPr>
              <a:t>Validité-Faisabilité-Fidélité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</a:pPr>
            <a:r>
              <a:rPr lang="fr-CA" sz="3200" dirty="0">
                <a:solidFill>
                  <a:srgbClr val="3F4A52"/>
                </a:solidFill>
              </a:rPr>
              <a:t>Validation entre collègues (Contenu)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</a:pPr>
            <a:r>
              <a:rPr lang="fr-CA" sz="3200" dirty="0">
                <a:solidFill>
                  <a:srgbClr val="3F4A52"/>
                </a:solidFill>
              </a:rPr>
              <a:t>Validation CP (contenant)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685229-4EF5-868C-52A4-2AB914B9C87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1418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DCFCE-5429-FA33-F56E-566CAB7E524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0490" y="2063296"/>
            <a:ext cx="10809514" cy="1325563"/>
          </a:xfrm>
        </p:spPr>
        <p:txBody>
          <a:bodyPr/>
          <a:lstStyle/>
          <a:p>
            <a:r>
              <a:rPr lang="fr-CA" dirty="0"/>
              <a:t>La Conception Universelle de l’apprentissage CUA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B40764-7E31-C569-A464-E21FE93943A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07302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9B914-D2F9-936C-E59F-6F4692897FC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199" y="0"/>
            <a:ext cx="10515599" cy="1325563"/>
          </a:xfrm>
        </p:spPr>
        <p:txBody>
          <a:bodyPr/>
          <a:lstStyle/>
          <a:p>
            <a:r>
              <a:rPr lang="fr-CA" b="1" dirty="0">
                <a:solidFill>
                  <a:srgbClr val="3F4A52"/>
                </a:solidFill>
              </a:rPr>
              <a:t>Équité et mesures d’adaptation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1A1415-4353-DFC0-E00A-3DF56D7E59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133346" y="5634427"/>
            <a:ext cx="35583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fr-CA" sz="1800" dirty="0">
                <a:solidFill>
                  <a:srgbClr val="3F4A52"/>
                </a:solidFill>
              </a:rPr>
              <a:t>Info/Sanction n</a:t>
            </a:r>
            <a:r>
              <a:rPr lang="fr-CA" sz="1800" baseline="30000" dirty="0">
                <a:solidFill>
                  <a:srgbClr val="3F4A52"/>
                </a:solidFill>
              </a:rPr>
              <a:t>o</a:t>
            </a:r>
            <a:r>
              <a:rPr lang="fr-CA" sz="1800" dirty="0">
                <a:solidFill>
                  <a:srgbClr val="3F4A52"/>
                </a:solidFill>
              </a:rPr>
              <a:t> 18-19-44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800A6C-6FDD-C42F-333E-F64AF24BD50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72F9351-FE8F-7509-6679-9D2674426A7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42256" y="2037807"/>
            <a:ext cx="3057280" cy="2213744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b="1" dirty="0">
              <a:solidFill>
                <a:schemeClr val="accent2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CE48007-2B87-995A-DB20-EDAFE72B261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96817" y="1913710"/>
            <a:ext cx="3198793" cy="2461937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b="1" dirty="0">
              <a:solidFill>
                <a:schemeClr val="accent2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1D841CE-9A96-E4B1-F190-A499E261243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384702" y="1846400"/>
            <a:ext cx="3198793" cy="2529247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4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DCD23-CAC9-7D2C-B22A-0DD216F4ECC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-211822"/>
            <a:ext cx="10515599" cy="1325563"/>
          </a:xfrm>
        </p:spPr>
        <p:txBody>
          <a:bodyPr/>
          <a:lstStyle/>
          <a:p>
            <a:r>
              <a:rPr lang="fr-CA" dirty="0"/>
              <a:t>La flexibilité pédagogique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B0E5F8-261C-68F7-06BF-9BCDB2BFDC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467402" y="6146054"/>
            <a:ext cx="428768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A" sz="900" dirty="0">
                <a:solidFill>
                  <a:schemeClr val="bg1"/>
                </a:solidFill>
              </a:rPr>
              <a:t>LIGNES DIRECTRICES pour assurer la cohérence des actions entreprises au regard de la démarche d’accompagnement de l’élève ayant des besoins particuliers, Formation professionnelle, MEES 2017, p. 19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2EF48B-8FA8-960F-CE9F-44D6B7A572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AE7B432C-F56E-7710-E3BF-EDA766A29EE7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435" y="666586"/>
            <a:ext cx="8668326" cy="5778884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697EDF9F-CC47-C8C8-E145-B9B4673F318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V="1">
            <a:off x="5426765" y="1142995"/>
            <a:ext cx="1182757" cy="3081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0569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DC9F375-BE45-A70F-D0DA-DB0E32D8E23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0325"/>
            <a:ext cx="10515600" cy="886732"/>
          </a:xfrm>
        </p:spPr>
        <p:txBody>
          <a:bodyPr/>
          <a:lstStyle/>
          <a:p>
            <a:r>
              <a:rPr lang="fr-CA" dirty="0"/>
              <a:t>Les adaptations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44CDEE-1D95-6C2E-4960-D54703A424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467402" y="6146054"/>
            <a:ext cx="428768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A" sz="900" dirty="0">
                <a:solidFill>
                  <a:schemeClr val="bg1"/>
                </a:solidFill>
              </a:rPr>
              <a:t>LIGNES DIRECTRICES pour assurer la cohérence des actions entreprises au regard de la démarche d’accompagnement de l’élève ayant des besoins particuliers, Formation professionnelle, MEES 2017, p. 19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1C0695-1714-8AD4-6112-84827949F4F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EB878D2-850E-F64D-459D-5CA6F5EBB56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5931"/>
            <a:ext cx="9858103" cy="657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952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1567C6C-2F68-9B8D-1946-92B0AF9122F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49437"/>
            <a:ext cx="10515600" cy="941161"/>
          </a:xfrm>
        </p:spPr>
        <p:txBody>
          <a:bodyPr/>
          <a:lstStyle/>
          <a:p>
            <a:r>
              <a:rPr lang="fr-CA" dirty="0"/>
              <a:t>Les modifications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7AAAE5-8F21-AFA3-25DF-8E0084082A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467402" y="6146054"/>
            <a:ext cx="428768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A" sz="900" dirty="0">
                <a:solidFill>
                  <a:schemeClr val="bg1"/>
                </a:solidFill>
              </a:rPr>
              <a:t>LIGNES DIRECTRICES pour assurer la cohérence des actions entreprises au regard de la démarche d’accompagnement de l’élève ayant des besoins particuliers, Formation professionnelle, MEES 2017, p. 20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8B16BA-8BAB-C309-1BC7-4D5F6253375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21229" y="4125686"/>
            <a:ext cx="9492342" cy="1306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F3974C-6DC8-F1CC-15A6-3EB1A026785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83D987-9D10-C6F7-6FFC-DEE2810DF76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207" y="627723"/>
            <a:ext cx="8313420" cy="55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466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CD15A-3452-DD87-FAC1-977EE2556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88A5F-626B-F2D3-4773-40D1581D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Partage d’expériences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462AEB-7794-9638-6DB1-814E33F4E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509" y="1257999"/>
            <a:ext cx="4794707" cy="479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27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57433D-6038-4559-32DB-060FF8A8D0B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29678" y="365125"/>
            <a:ext cx="11027229" cy="1325563"/>
          </a:xfrm>
        </p:spPr>
        <p:txBody>
          <a:bodyPr/>
          <a:lstStyle/>
          <a:p>
            <a:pPr algn="ctr"/>
            <a:r>
              <a:rPr lang="fr-CA" dirty="0"/>
              <a:t>Quelques stratégies de pratiques inclusives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82848E-D270-01FE-9964-3604106FB84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96000" y="5751048"/>
            <a:ext cx="5645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200" dirty="0">
                <a:solidFill>
                  <a:srgbClr val="3F4A52"/>
                </a:solidFill>
              </a:rPr>
              <a:t>Le Centre de transfert pour la réussite éducative du Québec (CTREQ)</a:t>
            </a:r>
            <a:endParaRPr lang="fr-CA" sz="1000" dirty="0">
              <a:solidFill>
                <a:srgbClr val="3F4A5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9210A4-D6C2-20AE-C340-56F0D51313F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FBBA0E1-26FC-0671-7030-3E07CA60832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91869" y="1919947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Morceler la tâche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C82E471-4862-2071-F6F4-B9188A7B8B3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27993" y="1919947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Format de présentation (taille, police, son, etc.)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851F20-C0F0-0500-ED8B-35788243B19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64117" y="1919947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Document de planification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1D1A5D-5D6C-E09B-9F58-BE4C8C37CC6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91869" y="4155336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Production orale au lieu d’écrite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ED579FF-1BBB-A006-FF7A-A69461F1851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427993" y="4083455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Flexibilité dans le temps alloué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A03658A-FF16-C697-EFE4-9A02C8B3FDC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264117" y="4083455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Environnement calme</a:t>
            </a:r>
          </a:p>
        </p:txBody>
      </p:sp>
    </p:spTree>
    <p:extLst>
      <p:ext uri="{BB962C8B-B14F-4D97-AF65-F5344CB8AC3E}">
        <p14:creationId xmlns:p14="http://schemas.microsoft.com/office/powerpoint/2010/main" val="24812419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26142" y="158058"/>
            <a:ext cx="11739716" cy="1325563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3F4A52"/>
                </a:solidFill>
              </a:rPr>
              <a:t>Conseils de rédaction pour favoriser la réussite de tous</a:t>
            </a:r>
            <a:endParaRPr lang="fr-CA" sz="3600" b="1" dirty="0">
              <a:solidFill>
                <a:srgbClr val="3F4A5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AF2365-2691-40C1-E0E7-4CFB65CB84E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72BE09-0D04-4325-E15B-8E8AF03CCF4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680700" y="1651270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Police sans empattements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CC8BAC5-54F0-8A4A-506F-851B2B46E98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5043" y="1656620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Documents aérés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BBFABF6-1508-F42A-2835-6F76BB17899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496358" y="1651270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Vocabulaire accessible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682B4BF-DA30-53E6-DF08-79AE6B0AA3B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672229" y="3807154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Mise en page claire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D565014-D8D7-085C-30FE-59B44490E7F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689172" y="3796491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Une seule question à la fois</a:t>
            </a:r>
          </a:p>
        </p:txBody>
      </p:sp>
    </p:spTree>
    <p:extLst>
      <p:ext uri="{BB962C8B-B14F-4D97-AF65-F5344CB8AC3E}">
        <p14:creationId xmlns:p14="http://schemas.microsoft.com/office/powerpoint/2010/main" val="247816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C443E-94C6-0210-50C9-523501F9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D79E7-2C9E-242C-1FE0-6FAE39C1E8C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26142" y="158058"/>
            <a:ext cx="11739716" cy="1325563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3F4A52"/>
                </a:solidFill>
              </a:rPr>
              <a:t>Conseils de rédaction pour favoriser la réussite de tous</a:t>
            </a:r>
            <a:endParaRPr lang="fr-CA" sz="3600" b="1" dirty="0">
              <a:solidFill>
                <a:srgbClr val="3F4A52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18FABC-3714-8C9E-CECB-BC31A0EC7A0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4D1A00-281D-4327-7519-113315C9AFF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79E671-C8C4-925B-0B64-F3FE47C59F2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680700" y="1651270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Questions sous forme interrogative et positive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AE97DF2-F78A-923E-8281-2AF79962560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5042" y="1651270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Éviter l’information superflue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59F7465-9196-DA59-2CC5-D7B9EE6BD5A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496358" y="1651270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Placer la question en fin de mise en situation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A99B63D-528D-71B0-14AE-4D87C48E3A5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672229" y="3807154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Utiliser des puces, des tableaux et des schémas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8609B82-D02F-A4B8-4AA3-E4D789DE5AC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689172" y="3796491"/>
            <a:ext cx="2830600" cy="1438334"/>
          </a:xfrm>
          <a:custGeom>
            <a:avLst/>
            <a:gdLst>
              <a:gd name="csX0" fmla="*/ 0 w 2830600"/>
              <a:gd name="csY0" fmla="*/ 239727 h 1438334"/>
              <a:gd name="csX1" fmla="*/ 239727 w 2830600"/>
              <a:gd name="csY1" fmla="*/ 0 h 1438334"/>
              <a:gd name="csX2" fmla="*/ 804002 w 2830600"/>
              <a:gd name="csY2" fmla="*/ 0 h 1438334"/>
              <a:gd name="csX3" fmla="*/ 1368277 w 2830600"/>
              <a:gd name="csY3" fmla="*/ 0 h 1438334"/>
              <a:gd name="csX4" fmla="*/ 1909041 w 2830600"/>
              <a:gd name="csY4" fmla="*/ 0 h 1438334"/>
              <a:gd name="csX5" fmla="*/ 2590873 w 2830600"/>
              <a:gd name="csY5" fmla="*/ 0 h 1438334"/>
              <a:gd name="csX6" fmla="*/ 2830600 w 2830600"/>
              <a:gd name="csY6" fmla="*/ 239727 h 1438334"/>
              <a:gd name="csX7" fmla="*/ 2830600 w 2830600"/>
              <a:gd name="csY7" fmla="*/ 728756 h 1438334"/>
              <a:gd name="csX8" fmla="*/ 2830600 w 2830600"/>
              <a:gd name="csY8" fmla="*/ 1198607 h 1438334"/>
              <a:gd name="csX9" fmla="*/ 2590873 w 2830600"/>
              <a:gd name="csY9" fmla="*/ 1438334 h 1438334"/>
              <a:gd name="csX10" fmla="*/ 2073621 w 2830600"/>
              <a:gd name="csY10" fmla="*/ 1438334 h 1438334"/>
              <a:gd name="csX11" fmla="*/ 1532857 w 2830600"/>
              <a:gd name="csY11" fmla="*/ 1438334 h 1438334"/>
              <a:gd name="csX12" fmla="*/ 992094 w 2830600"/>
              <a:gd name="csY12" fmla="*/ 1438334 h 1438334"/>
              <a:gd name="csX13" fmla="*/ 239727 w 2830600"/>
              <a:gd name="csY13" fmla="*/ 1438334 h 1438334"/>
              <a:gd name="csX14" fmla="*/ 0 w 2830600"/>
              <a:gd name="csY14" fmla="*/ 1198607 h 1438334"/>
              <a:gd name="csX15" fmla="*/ 0 w 2830600"/>
              <a:gd name="csY15" fmla="*/ 747933 h 1438334"/>
              <a:gd name="csX16" fmla="*/ 0 w 2830600"/>
              <a:gd name="csY16" fmla="*/ 239727 h 143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30600" h="1438334" fill="none" extrusionOk="0">
                <a:moveTo>
                  <a:pt x="0" y="239727"/>
                </a:moveTo>
                <a:cubicBezTo>
                  <a:pt x="3664" y="75322"/>
                  <a:pt x="101143" y="11471"/>
                  <a:pt x="239727" y="0"/>
                </a:cubicBezTo>
                <a:cubicBezTo>
                  <a:pt x="453508" y="-16363"/>
                  <a:pt x="632050" y="-20676"/>
                  <a:pt x="804002" y="0"/>
                </a:cubicBezTo>
                <a:cubicBezTo>
                  <a:pt x="975954" y="20676"/>
                  <a:pt x="1213763" y="-1466"/>
                  <a:pt x="1368277" y="0"/>
                </a:cubicBezTo>
                <a:cubicBezTo>
                  <a:pt x="1522791" y="1466"/>
                  <a:pt x="1668669" y="11369"/>
                  <a:pt x="1909041" y="0"/>
                </a:cubicBezTo>
                <a:cubicBezTo>
                  <a:pt x="2149413" y="-11369"/>
                  <a:pt x="2264800" y="-23848"/>
                  <a:pt x="2590873" y="0"/>
                </a:cubicBezTo>
                <a:cubicBezTo>
                  <a:pt x="2709075" y="1089"/>
                  <a:pt x="2812334" y="101392"/>
                  <a:pt x="2830600" y="239727"/>
                </a:cubicBezTo>
                <a:cubicBezTo>
                  <a:pt x="2847139" y="388977"/>
                  <a:pt x="2819506" y="522191"/>
                  <a:pt x="2830600" y="728756"/>
                </a:cubicBezTo>
                <a:cubicBezTo>
                  <a:pt x="2841694" y="935321"/>
                  <a:pt x="2824489" y="978665"/>
                  <a:pt x="2830600" y="1198607"/>
                </a:cubicBezTo>
                <a:cubicBezTo>
                  <a:pt x="2853540" y="1348877"/>
                  <a:pt x="2713415" y="1415691"/>
                  <a:pt x="2590873" y="1438334"/>
                </a:cubicBezTo>
                <a:cubicBezTo>
                  <a:pt x="2333407" y="1428381"/>
                  <a:pt x="2209846" y="1456365"/>
                  <a:pt x="2073621" y="1438334"/>
                </a:cubicBezTo>
                <a:cubicBezTo>
                  <a:pt x="1937396" y="1420303"/>
                  <a:pt x="1752940" y="1459540"/>
                  <a:pt x="1532857" y="1438334"/>
                </a:cubicBezTo>
                <a:cubicBezTo>
                  <a:pt x="1312774" y="1417128"/>
                  <a:pt x="1237875" y="1451212"/>
                  <a:pt x="992094" y="1438334"/>
                </a:cubicBezTo>
                <a:cubicBezTo>
                  <a:pt x="746313" y="1425456"/>
                  <a:pt x="447729" y="1426468"/>
                  <a:pt x="239727" y="1438334"/>
                </a:cubicBezTo>
                <a:cubicBezTo>
                  <a:pt x="95283" y="1408840"/>
                  <a:pt x="12868" y="1302487"/>
                  <a:pt x="0" y="1198607"/>
                </a:cubicBezTo>
                <a:cubicBezTo>
                  <a:pt x="-999" y="1048706"/>
                  <a:pt x="-12415" y="911735"/>
                  <a:pt x="0" y="747933"/>
                </a:cubicBezTo>
                <a:cubicBezTo>
                  <a:pt x="12415" y="584131"/>
                  <a:pt x="-19514" y="402915"/>
                  <a:pt x="0" y="239727"/>
                </a:cubicBezTo>
                <a:close/>
              </a:path>
              <a:path w="2830600" h="1438334" stroke="0" extrusionOk="0">
                <a:moveTo>
                  <a:pt x="0" y="239727"/>
                </a:moveTo>
                <a:cubicBezTo>
                  <a:pt x="29119" y="106476"/>
                  <a:pt x="98951" y="28826"/>
                  <a:pt x="239727" y="0"/>
                </a:cubicBezTo>
                <a:cubicBezTo>
                  <a:pt x="433714" y="-25625"/>
                  <a:pt x="605055" y="20908"/>
                  <a:pt x="827514" y="0"/>
                </a:cubicBezTo>
                <a:cubicBezTo>
                  <a:pt x="1049973" y="-20908"/>
                  <a:pt x="1119240" y="-6782"/>
                  <a:pt x="1368277" y="0"/>
                </a:cubicBezTo>
                <a:cubicBezTo>
                  <a:pt x="1617314" y="6782"/>
                  <a:pt x="1791385" y="7119"/>
                  <a:pt x="1979575" y="0"/>
                </a:cubicBezTo>
                <a:cubicBezTo>
                  <a:pt x="2167765" y="-7119"/>
                  <a:pt x="2296575" y="10915"/>
                  <a:pt x="2590873" y="0"/>
                </a:cubicBezTo>
                <a:cubicBezTo>
                  <a:pt x="2731439" y="5159"/>
                  <a:pt x="2833467" y="108738"/>
                  <a:pt x="2830600" y="239727"/>
                </a:cubicBezTo>
                <a:cubicBezTo>
                  <a:pt x="2830845" y="365371"/>
                  <a:pt x="2843425" y="495913"/>
                  <a:pt x="2830600" y="738345"/>
                </a:cubicBezTo>
                <a:cubicBezTo>
                  <a:pt x="2817775" y="980777"/>
                  <a:pt x="2825086" y="1077349"/>
                  <a:pt x="2830600" y="1198607"/>
                </a:cubicBezTo>
                <a:cubicBezTo>
                  <a:pt x="2812506" y="1316550"/>
                  <a:pt x="2707671" y="1448334"/>
                  <a:pt x="2590873" y="1438334"/>
                </a:cubicBezTo>
                <a:cubicBezTo>
                  <a:pt x="2311055" y="1459618"/>
                  <a:pt x="2251883" y="1459848"/>
                  <a:pt x="1956064" y="1438334"/>
                </a:cubicBezTo>
                <a:cubicBezTo>
                  <a:pt x="1660245" y="1416820"/>
                  <a:pt x="1669309" y="1433730"/>
                  <a:pt x="1438811" y="1438334"/>
                </a:cubicBezTo>
                <a:cubicBezTo>
                  <a:pt x="1208313" y="1442938"/>
                  <a:pt x="1092009" y="1463008"/>
                  <a:pt x="898048" y="1438334"/>
                </a:cubicBezTo>
                <a:cubicBezTo>
                  <a:pt x="704087" y="1413660"/>
                  <a:pt x="422166" y="1457890"/>
                  <a:pt x="239727" y="1438334"/>
                </a:cubicBezTo>
                <a:cubicBezTo>
                  <a:pt x="110089" y="1429107"/>
                  <a:pt x="13919" y="1360748"/>
                  <a:pt x="0" y="1198607"/>
                </a:cubicBezTo>
                <a:cubicBezTo>
                  <a:pt x="9017" y="1083207"/>
                  <a:pt x="9894" y="883798"/>
                  <a:pt x="0" y="728756"/>
                </a:cubicBezTo>
                <a:cubicBezTo>
                  <a:pt x="-9894" y="573714"/>
                  <a:pt x="4745" y="430423"/>
                  <a:pt x="0" y="239727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dirty="0"/>
              <a:t>La tâche doit être complexe (pas compliquée)</a:t>
            </a:r>
          </a:p>
        </p:txBody>
      </p:sp>
    </p:spTree>
    <p:extLst>
      <p:ext uri="{BB962C8B-B14F-4D97-AF65-F5344CB8AC3E}">
        <p14:creationId xmlns:p14="http://schemas.microsoft.com/office/powerpoint/2010/main" val="21260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AB833C-8338-1E3B-EAA6-E9D6CB45712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47652" y="2498725"/>
            <a:ext cx="10515599" cy="1325563"/>
          </a:xfrm>
        </p:spPr>
        <p:txBody>
          <a:bodyPr>
            <a:normAutofit/>
          </a:bodyPr>
          <a:lstStyle/>
          <a:p>
            <a:r>
              <a:rPr lang="fr-CA" sz="5400" dirty="0"/>
              <a:t>Les biais cognitifs du correcteur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F33237-209D-D5DC-50E8-0A421652FCD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981968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4D897-C47A-6429-7918-482505579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31A347-8100-D365-02C7-9CCC50A4B5A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D259651-6DC9-2BC9-3D1D-7C2C5E6E86C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49437"/>
            <a:ext cx="10515600" cy="941161"/>
          </a:xfrm>
        </p:spPr>
        <p:txBody>
          <a:bodyPr/>
          <a:lstStyle/>
          <a:p>
            <a:pPr algn="ctr"/>
            <a:r>
              <a:rPr lang="fr-CA" dirty="0"/>
              <a:t>Quelques </a:t>
            </a:r>
            <a:r>
              <a:rPr lang="fr-CA" b="1" dirty="0"/>
              <a:t>biais cognitifs </a:t>
            </a:r>
            <a:r>
              <a:rPr lang="fr-CA" dirty="0"/>
              <a:t>du correcteur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40DCC4-2162-6CAE-5AED-4258D1268C6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92" y="735770"/>
            <a:ext cx="2812951" cy="28460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B4514A-FDE1-AEA7-80B5-CDDA629E24D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21484" y1="56543" x2="21484" y2="56543"/>
                        <a14:foregroundMark x1="24512" y1="55078" x2="21094" y2="59473"/>
                        <a14:foregroundMark x1="32715" y1="56934" x2="30859" y2="55469"/>
                        <a14:foregroundMark x1="12891" y1="50684" x2="10645" y2="60645"/>
                        <a14:foregroundMark x1="10645" y1="60645" x2="11035" y2="68262"/>
                        <a14:foregroundMark x1="11035" y1="68262" x2="13477" y2="74512"/>
                        <a14:foregroundMark x1="73828" y1="27441" x2="64648" y2="29492"/>
                        <a14:foregroundMark x1="64648" y1="29492" x2="65625" y2="40430"/>
                        <a14:foregroundMark x1="65625" y1="40430" x2="59473" y2="53711"/>
                        <a14:foregroundMark x1="59473" y1="53711" x2="59766" y2="66211"/>
                        <a14:foregroundMark x1="59766" y1="66211" x2="63379" y2="77051"/>
                        <a14:foregroundMark x1="63379" y1="77051" x2="78418" y2="76465"/>
                        <a14:foregroundMark x1="78418" y1="76465" x2="83789" y2="58203"/>
                        <a14:foregroundMark x1="83789" y1="58203" x2="75879" y2="30176"/>
                        <a14:foregroundMark x1="75879" y1="30176" x2="72949" y2="28027"/>
                        <a14:foregroundMark x1="52148" y1="47070" x2="52441" y2="61328"/>
                        <a14:foregroundMark x1="52441" y1="61328" x2="50781" y2="67578"/>
                        <a14:foregroundMark x1="55371" y1="26074" x2="55176" y2="27051"/>
                        <a14:foregroundMark x1="81641" y1="26074" x2="82813" y2="27832"/>
                        <a14:foregroundMark x1="82422" y1="26074" x2="83984" y2="27051"/>
                        <a14:foregroundMark x1="85156" y1="37500" x2="83398" y2="38672"/>
                        <a14:foregroundMark x1="84180" y1="31836" x2="85645" y2="36719"/>
                        <a14:foregroundMark x1="56152" y1="34863" x2="55176" y2="36523"/>
                        <a14:foregroundMark x1="55957" y1="36426" x2="55566" y2="36035"/>
                        <a14:foregroundMark x1="57715" y1="36230" x2="57129" y2="36523"/>
                        <a14:foregroundMark x1="56934" y1="36523" x2="56934" y2="36523"/>
                        <a14:foregroundMark x1="82617" y1="44922" x2="82617" y2="44922"/>
                        <a14:foregroundMark x1="85254" y1="44238" x2="85254" y2="44238"/>
                        <a14:foregroundMark x1="87012" y1="44043" x2="87988" y2="45117"/>
                        <a14:foregroundMark x1="88379" y1="69336" x2="65527" y2="68945"/>
                        <a14:foregroundMark x1="87012" y1="73145" x2="87012" y2="73145"/>
                        <a14:foregroundMark x1="65527" y1="59082" x2="65527" y2="59082"/>
                        <a14:foregroundMark x1="25488" y1="63281" x2="25488" y2="63281"/>
                        <a14:foregroundMark x1="25879" y1="64160" x2="25879" y2="641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187" y="520017"/>
            <a:ext cx="3252789" cy="317873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0548310-0544-FE17-AD0A-F4F8AFCCF6A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106194" y="6335486"/>
            <a:ext cx="367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Source : Leroux et Bélair (2015, p.92)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199681-58B7-5B54-8666-369F292238B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61" b="89941" l="7129" r="89941">
                        <a14:foregroundMark x1="39551" y1="41699" x2="42676" y2="40918"/>
                        <a14:foregroundMark x1="38281" y1="50684" x2="41895" y2="50488"/>
                        <a14:foregroundMark x1="38867" y1="45313" x2="38867" y2="45313"/>
                        <a14:foregroundMark x1="38867" y1="45117" x2="38867" y2="45117"/>
                        <a14:foregroundMark x1="39355" y1="42480" x2="37500" y2="42676"/>
                        <a14:foregroundMark x1="27441" y1="41504" x2="27734" y2="45508"/>
                        <a14:foregroundMark x1="19238" y1="40723" x2="18457" y2="45703"/>
                        <a14:foregroundMark x1="11426" y1="35645" x2="7129" y2="60156"/>
                        <a14:foregroundMark x1="7129" y1="60156" x2="10449" y2="76953"/>
                        <a14:foregroundMark x1="38086" y1="35254" x2="38477" y2="36035"/>
                        <a14:foregroundMark x1="43359" y1="75586" x2="42676" y2="73926"/>
                        <a14:foregroundMark x1="55566" y1="31250" x2="58398" y2="35449"/>
                        <a14:foregroundMark x1="62988" y1="47070" x2="89648" y2="43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056" y="719748"/>
            <a:ext cx="2513801" cy="25138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EC44B8E-23B4-DDB2-0966-4AE16CA9641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15" y="3147728"/>
            <a:ext cx="2713532" cy="27135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ECD754C-152D-21A7-2382-42DADEE0D9C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61" b="89844" l="6934" r="91992">
                        <a14:foregroundMark x1="18457" y1="34473" x2="19434" y2="35840"/>
                        <a14:foregroundMark x1="24707" y1="25488" x2="17090" y2="25879"/>
                        <a14:foregroundMark x1="17090" y1="25879" x2="25977" y2="27734"/>
                        <a14:foregroundMark x1="25977" y1="27734" x2="23242" y2="24414"/>
                        <a14:foregroundMark x1="9863" y1="56152" x2="11035" y2="72168"/>
                        <a14:foregroundMark x1="7031" y1="70117" x2="7031" y2="70117"/>
                        <a14:foregroundMark x1="90625" y1="52930" x2="93262" y2="61914"/>
                        <a14:foregroundMark x1="93262" y1="61914" x2="90820" y2="70898"/>
                        <a14:foregroundMark x1="90820" y1="70898" x2="90820" y2="71582"/>
                        <a14:foregroundMark x1="88770" y1="30273" x2="81543" y2="31348"/>
                        <a14:foregroundMark x1="81543" y1="31348" x2="67383" y2="37598"/>
                        <a14:foregroundMark x1="67383" y1="37598" x2="80957" y2="47656"/>
                        <a14:foregroundMark x1="80957" y1="47656" x2="79199" y2="29785"/>
                        <a14:foregroundMark x1="79199" y1="29785" x2="71973" y2="30078"/>
                        <a14:foregroundMark x1="71973" y1="30078" x2="71191" y2="30859"/>
                        <a14:foregroundMark x1="68555" y1="30469" x2="63281" y2="39551"/>
                        <a14:foregroundMark x1="63281" y1="39551" x2="69531" y2="42285"/>
                        <a14:foregroundMark x1="67188" y1="30469" x2="79297" y2="27051"/>
                        <a14:foregroundMark x1="79297" y1="27051" x2="88281" y2="28516"/>
                        <a14:foregroundMark x1="88281" y1="28516" x2="91992" y2="35938"/>
                        <a14:foregroundMark x1="91992" y1="35938" x2="88770" y2="42480"/>
                        <a14:foregroundMark x1="88770" y1="42480" x2="83203" y2="43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188" y="2806966"/>
            <a:ext cx="3252788" cy="32527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BB0F5D-519F-C387-53B9-D485B37D425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876" y="3012277"/>
            <a:ext cx="2992003" cy="299200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6340F6-4619-5876-E636-CE9A11AE25C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215" y="84147"/>
            <a:ext cx="2751329" cy="275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2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12356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 dirty="0"/>
              <a:t>La confidentialité des épreuves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F91FB9C-2B17-05DE-C130-24ECC373FF1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761445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A4697D-CD7E-8A6A-23D1-CC050711ABA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253884"/>
            <a:ext cx="10515599" cy="1085053"/>
          </a:xfrm>
        </p:spPr>
        <p:txBody>
          <a:bodyPr/>
          <a:lstStyle/>
          <a:p>
            <a:pPr algn="ctr"/>
            <a:r>
              <a:rPr lang="fr-CA" b="1" dirty="0"/>
              <a:t>Confidentialité des épreuves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26974C-01B8-7F09-56BF-78016BF61AB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3DFA48-FFEA-5F03-427F-E2AA3A766BA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310" y="1630492"/>
            <a:ext cx="3837587" cy="3234239"/>
          </a:xfrm>
          <a:custGeom>
            <a:avLst/>
            <a:gdLst>
              <a:gd name="csX0" fmla="*/ 0 w 3837587"/>
              <a:gd name="csY0" fmla="*/ 539051 h 3234239"/>
              <a:gd name="csX1" fmla="*/ 539051 w 3837587"/>
              <a:gd name="csY1" fmla="*/ 0 h 3234239"/>
              <a:gd name="csX2" fmla="*/ 1284112 w 3837587"/>
              <a:gd name="csY2" fmla="*/ 0 h 3234239"/>
              <a:gd name="csX3" fmla="*/ 2029173 w 3837587"/>
              <a:gd name="csY3" fmla="*/ 0 h 3234239"/>
              <a:gd name="csX4" fmla="*/ 2691449 w 3837587"/>
              <a:gd name="csY4" fmla="*/ 0 h 3234239"/>
              <a:gd name="csX5" fmla="*/ 3298536 w 3837587"/>
              <a:gd name="csY5" fmla="*/ 0 h 3234239"/>
              <a:gd name="csX6" fmla="*/ 3837587 w 3837587"/>
              <a:gd name="csY6" fmla="*/ 539051 h 3234239"/>
              <a:gd name="csX7" fmla="*/ 3837587 w 3837587"/>
              <a:gd name="csY7" fmla="*/ 1013401 h 3234239"/>
              <a:gd name="csX8" fmla="*/ 3837587 w 3837587"/>
              <a:gd name="csY8" fmla="*/ 1509313 h 3234239"/>
              <a:gd name="csX9" fmla="*/ 3837587 w 3837587"/>
              <a:gd name="csY9" fmla="*/ 2005224 h 3234239"/>
              <a:gd name="csX10" fmla="*/ 3837587 w 3837587"/>
              <a:gd name="csY10" fmla="*/ 2695188 h 3234239"/>
              <a:gd name="csX11" fmla="*/ 3298536 w 3837587"/>
              <a:gd name="csY11" fmla="*/ 3234239 h 3234239"/>
              <a:gd name="csX12" fmla="*/ 2691449 w 3837587"/>
              <a:gd name="csY12" fmla="*/ 3234239 h 3234239"/>
              <a:gd name="csX13" fmla="*/ 2001578 w 3837587"/>
              <a:gd name="csY13" fmla="*/ 3234239 h 3234239"/>
              <a:gd name="csX14" fmla="*/ 1256517 w 3837587"/>
              <a:gd name="csY14" fmla="*/ 3234239 h 3234239"/>
              <a:gd name="csX15" fmla="*/ 539051 w 3837587"/>
              <a:gd name="csY15" fmla="*/ 3234239 h 3234239"/>
              <a:gd name="csX16" fmla="*/ 0 w 3837587"/>
              <a:gd name="csY16" fmla="*/ 2695188 h 3234239"/>
              <a:gd name="csX17" fmla="*/ 0 w 3837587"/>
              <a:gd name="csY17" fmla="*/ 2134592 h 3234239"/>
              <a:gd name="csX18" fmla="*/ 0 w 3837587"/>
              <a:gd name="csY18" fmla="*/ 1595558 h 3234239"/>
              <a:gd name="csX19" fmla="*/ 0 w 3837587"/>
              <a:gd name="csY19" fmla="*/ 1078085 h 3234239"/>
              <a:gd name="csX20" fmla="*/ 0 w 3837587"/>
              <a:gd name="csY20" fmla="*/ 539051 h 3234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37587" h="3234239" fill="none" extrusionOk="0">
                <a:moveTo>
                  <a:pt x="0" y="539051"/>
                </a:moveTo>
                <a:cubicBezTo>
                  <a:pt x="-65855" y="260508"/>
                  <a:pt x="207131" y="-7016"/>
                  <a:pt x="539051" y="0"/>
                </a:cubicBezTo>
                <a:cubicBezTo>
                  <a:pt x="751172" y="-36688"/>
                  <a:pt x="1062644" y="16726"/>
                  <a:pt x="1284112" y="0"/>
                </a:cubicBezTo>
                <a:cubicBezTo>
                  <a:pt x="1505580" y="-16726"/>
                  <a:pt x="1770989" y="-1075"/>
                  <a:pt x="2029173" y="0"/>
                </a:cubicBezTo>
                <a:cubicBezTo>
                  <a:pt x="2287357" y="1075"/>
                  <a:pt x="2436778" y="25090"/>
                  <a:pt x="2691449" y="0"/>
                </a:cubicBezTo>
                <a:cubicBezTo>
                  <a:pt x="2946120" y="-25090"/>
                  <a:pt x="2997701" y="-12839"/>
                  <a:pt x="3298536" y="0"/>
                </a:cubicBezTo>
                <a:cubicBezTo>
                  <a:pt x="3649561" y="41537"/>
                  <a:pt x="3819135" y="198948"/>
                  <a:pt x="3837587" y="539051"/>
                </a:cubicBezTo>
                <a:cubicBezTo>
                  <a:pt x="3815752" y="774416"/>
                  <a:pt x="3847530" y="781552"/>
                  <a:pt x="3837587" y="1013401"/>
                </a:cubicBezTo>
                <a:cubicBezTo>
                  <a:pt x="3827645" y="1245250"/>
                  <a:pt x="3859330" y="1317429"/>
                  <a:pt x="3837587" y="1509313"/>
                </a:cubicBezTo>
                <a:cubicBezTo>
                  <a:pt x="3815844" y="1701197"/>
                  <a:pt x="3847676" y="1840875"/>
                  <a:pt x="3837587" y="2005224"/>
                </a:cubicBezTo>
                <a:cubicBezTo>
                  <a:pt x="3827498" y="2169573"/>
                  <a:pt x="3818898" y="2472959"/>
                  <a:pt x="3837587" y="2695188"/>
                </a:cubicBezTo>
                <a:cubicBezTo>
                  <a:pt x="3832894" y="2981406"/>
                  <a:pt x="3621973" y="3177219"/>
                  <a:pt x="3298536" y="3234239"/>
                </a:cubicBezTo>
                <a:cubicBezTo>
                  <a:pt x="3165909" y="3216911"/>
                  <a:pt x="2863217" y="3205912"/>
                  <a:pt x="2691449" y="3234239"/>
                </a:cubicBezTo>
                <a:cubicBezTo>
                  <a:pt x="2519681" y="3262566"/>
                  <a:pt x="2276757" y="3250601"/>
                  <a:pt x="2001578" y="3234239"/>
                </a:cubicBezTo>
                <a:cubicBezTo>
                  <a:pt x="1726399" y="3217877"/>
                  <a:pt x="1567859" y="3234584"/>
                  <a:pt x="1256517" y="3234239"/>
                </a:cubicBezTo>
                <a:cubicBezTo>
                  <a:pt x="945175" y="3233894"/>
                  <a:pt x="801218" y="3217998"/>
                  <a:pt x="539051" y="3234239"/>
                </a:cubicBezTo>
                <a:cubicBezTo>
                  <a:pt x="169660" y="3253629"/>
                  <a:pt x="-2305" y="3007314"/>
                  <a:pt x="0" y="2695188"/>
                </a:cubicBezTo>
                <a:cubicBezTo>
                  <a:pt x="-5162" y="2547545"/>
                  <a:pt x="24202" y="2379625"/>
                  <a:pt x="0" y="2134592"/>
                </a:cubicBezTo>
                <a:cubicBezTo>
                  <a:pt x="-24202" y="1889559"/>
                  <a:pt x="-650" y="1723763"/>
                  <a:pt x="0" y="1595558"/>
                </a:cubicBezTo>
                <a:cubicBezTo>
                  <a:pt x="650" y="1467353"/>
                  <a:pt x="24694" y="1241290"/>
                  <a:pt x="0" y="1078085"/>
                </a:cubicBezTo>
                <a:cubicBezTo>
                  <a:pt x="-24694" y="914880"/>
                  <a:pt x="22828" y="746207"/>
                  <a:pt x="0" y="539051"/>
                </a:cubicBezTo>
                <a:close/>
              </a:path>
              <a:path w="3837587" h="3234239" stroke="0" extrusionOk="0">
                <a:moveTo>
                  <a:pt x="0" y="539051"/>
                </a:moveTo>
                <a:cubicBezTo>
                  <a:pt x="55079" y="239728"/>
                  <a:pt x="221087" y="69686"/>
                  <a:pt x="539051" y="0"/>
                </a:cubicBezTo>
                <a:cubicBezTo>
                  <a:pt x="872466" y="4086"/>
                  <a:pt x="1060341" y="-16554"/>
                  <a:pt x="1228922" y="0"/>
                </a:cubicBezTo>
                <a:cubicBezTo>
                  <a:pt x="1397503" y="16554"/>
                  <a:pt x="1559382" y="12543"/>
                  <a:pt x="1863604" y="0"/>
                </a:cubicBezTo>
                <a:cubicBezTo>
                  <a:pt x="2167826" y="-12543"/>
                  <a:pt x="2382399" y="15050"/>
                  <a:pt x="2581070" y="0"/>
                </a:cubicBezTo>
                <a:cubicBezTo>
                  <a:pt x="2779741" y="-15050"/>
                  <a:pt x="3026140" y="-15111"/>
                  <a:pt x="3298536" y="0"/>
                </a:cubicBezTo>
                <a:cubicBezTo>
                  <a:pt x="3624582" y="17897"/>
                  <a:pt x="3891953" y="268066"/>
                  <a:pt x="3837587" y="539051"/>
                </a:cubicBezTo>
                <a:cubicBezTo>
                  <a:pt x="3815950" y="679779"/>
                  <a:pt x="3817568" y="968688"/>
                  <a:pt x="3837587" y="1121208"/>
                </a:cubicBezTo>
                <a:cubicBezTo>
                  <a:pt x="3857606" y="1273728"/>
                  <a:pt x="3853075" y="1578216"/>
                  <a:pt x="3837587" y="1703365"/>
                </a:cubicBezTo>
                <a:cubicBezTo>
                  <a:pt x="3822099" y="1828514"/>
                  <a:pt x="3823248" y="2013038"/>
                  <a:pt x="3837587" y="2177715"/>
                </a:cubicBezTo>
                <a:cubicBezTo>
                  <a:pt x="3851927" y="2342392"/>
                  <a:pt x="3856004" y="2478388"/>
                  <a:pt x="3837587" y="2695188"/>
                </a:cubicBezTo>
                <a:cubicBezTo>
                  <a:pt x="3776555" y="3035468"/>
                  <a:pt x="3590054" y="3238525"/>
                  <a:pt x="3298536" y="3234239"/>
                </a:cubicBezTo>
                <a:cubicBezTo>
                  <a:pt x="3034213" y="3240185"/>
                  <a:pt x="2859600" y="3220891"/>
                  <a:pt x="2581070" y="3234239"/>
                </a:cubicBezTo>
                <a:cubicBezTo>
                  <a:pt x="2302540" y="3247587"/>
                  <a:pt x="2209261" y="3255696"/>
                  <a:pt x="1946388" y="3234239"/>
                </a:cubicBezTo>
                <a:cubicBezTo>
                  <a:pt x="1683515" y="3212782"/>
                  <a:pt x="1580694" y="3250033"/>
                  <a:pt x="1339302" y="3234239"/>
                </a:cubicBezTo>
                <a:cubicBezTo>
                  <a:pt x="1097910" y="3218445"/>
                  <a:pt x="886860" y="3237406"/>
                  <a:pt x="539051" y="3234239"/>
                </a:cubicBezTo>
                <a:cubicBezTo>
                  <a:pt x="222862" y="3222189"/>
                  <a:pt x="10615" y="2992213"/>
                  <a:pt x="0" y="2695188"/>
                </a:cubicBezTo>
                <a:cubicBezTo>
                  <a:pt x="-10622" y="2481904"/>
                  <a:pt x="-1472" y="2295935"/>
                  <a:pt x="0" y="2134592"/>
                </a:cubicBezTo>
                <a:cubicBezTo>
                  <a:pt x="1472" y="1973249"/>
                  <a:pt x="-21442" y="1749792"/>
                  <a:pt x="0" y="1552435"/>
                </a:cubicBezTo>
                <a:cubicBezTo>
                  <a:pt x="21442" y="1355078"/>
                  <a:pt x="19603" y="1140733"/>
                  <a:pt x="0" y="1034963"/>
                </a:cubicBezTo>
                <a:cubicBezTo>
                  <a:pt x="-19603" y="929193"/>
                  <a:pt x="23725" y="786679"/>
                  <a:pt x="0" y="539051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3600" b="1" dirty="0"/>
              <a:t>Les épreuves ministérielles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54F4E6-AD27-6960-148D-5B3C45C39EE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19006" y="1630491"/>
            <a:ext cx="7651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136D38C-BBDD-3E8F-ABF0-17673B3D728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009708" y="1630491"/>
            <a:ext cx="3837587" cy="3234239"/>
          </a:xfrm>
          <a:custGeom>
            <a:avLst/>
            <a:gdLst>
              <a:gd name="csX0" fmla="*/ 0 w 3837587"/>
              <a:gd name="csY0" fmla="*/ 539051 h 3234239"/>
              <a:gd name="csX1" fmla="*/ 539051 w 3837587"/>
              <a:gd name="csY1" fmla="*/ 0 h 3234239"/>
              <a:gd name="csX2" fmla="*/ 1284112 w 3837587"/>
              <a:gd name="csY2" fmla="*/ 0 h 3234239"/>
              <a:gd name="csX3" fmla="*/ 2029173 w 3837587"/>
              <a:gd name="csY3" fmla="*/ 0 h 3234239"/>
              <a:gd name="csX4" fmla="*/ 2691449 w 3837587"/>
              <a:gd name="csY4" fmla="*/ 0 h 3234239"/>
              <a:gd name="csX5" fmla="*/ 3298536 w 3837587"/>
              <a:gd name="csY5" fmla="*/ 0 h 3234239"/>
              <a:gd name="csX6" fmla="*/ 3837587 w 3837587"/>
              <a:gd name="csY6" fmla="*/ 539051 h 3234239"/>
              <a:gd name="csX7" fmla="*/ 3837587 w 3837587"/>
              <a:gd name="csY7" fmla="*/ 1013401 h 3234239"/>
              <a:gd name="csX8" fmla="*/ 3837587 w 3837587"/>
              <a:gd name="csY8" fmla="*/ 1509313 h 3234239"/>
              <a:gd name="csX9" fmla="*/ 3837587 w 3837587"/>
              <a:gd name="csY9" fmla="*/ 2005224 h 3234239"/>
              <a:gd name="csX10" fmla="*/ 3837587 w 3837587"/>
              <a:gd name="csY10" fmla="*/ 2695188 h 3234239"/>
              <a:gd name="csX11" fmla="*/ 3298536 w 3837587"/>
              <a:gd name="csY11" fmla="*/ 3234239 h 3234239"/>
              <a:gd name="csX12" fmla="*/ 2691449 w 3837587"/>
              <a:gd name="csY12" fmla="*/ 3234239 h 3234239"/>
              <a:gd name="csX13" fmla="*/ 2001578 w 3837587"/>
              <a:gd name="csY13" fmla="*/ 3234239 h 3234239"/>
              <a:gd name="csX14" fmla="*/ 1256517 w 3837587"/>
              <a:gd name="csY14" fmla="*/ 3234239 h 3234239"/>
              <a:gd name="csX15" fmla="*/ 539051 w 3837587"/>
              <a:gd name="csY15" fmla="*/ 3234239 h 3234239"/>
              <a:gd name="csX16" fmla="*/ 0 w 3837587"/>
              <a:gd name="csY16" fmla="*/ 2695188 h 3234239"/>
              <a:gd name="csX17" fmla="*/ 0 w 3837587"/>
              <a:gd name="csY17" fmla="*/ 2134592 h 3234239"/>
              <a:gd name="csX18" fmla="*/ 0 w 3837587"/>
              <a:gd name="csY18" fmla="*/ 1595558 h 3234239"/>
              <a:gd name="csX19" fmla="*/ 0 w 3837587"/>
              <a:gd name="csY19" fmla="*/ 1078085 h 3234239"/>
              <a:gd name="csX20" fmla="*/ 0 w 3837587"/>
              <a:gd name="csY20" fmla="*/ 539051 h 3234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37587" h="3234239" fill="none" extrusionOk="0">
                <a:moveTo>
                  <a:pt x="0" y="539051"/>
                </a:moveTo>
                <a:cubicBezTo>
                  <a:pt x="-65855" y="260508"/>
                  <a:pt x="207131" y="-7016"/>
                  <a:pt x="539051" y="0"/>
                </a:cubicBezTo>
                <a:cubicBezTo>
                  <a:pt x="751172" y="-36688"/>
                  <a:pt x="1062644" y="16726"/>
                  <a:pt x="1284112" y="0"/>
                </a:cubicBezTo>
                <a:cubicBezTo>
                  <a:pt x="1505580" y="-16726"/>
                  <a:pt x="1770989" y="-1075"/>
                  <a:pt x="2029173" y="0"/>
                </a:cubicBezTo>
                <a:cubicBezTo>
                  <a:pt x="2287357" y="1075"/>
                  <a:pt x="2436778" y="25090"/>
                  <a:pt x="2691449" y="0"/>
                </a:cubicBezTo>
                <a:cubicBezTo>
                  <a:pt x="2946120" y="-25090"/>
                  <a:pt x="2997701" y="-12839"/>
                  <a:pt x="3298536" y="0"/>
                </a:cubicBezTo>
                <a:cubicBezTo>
                  <a:pt x="3649561" y="41537"/>
                  <a:pt x="3819135" y="198948"/>
                  <a:pt x="3837587" y="539051"/>
                </a:cubicBezTo>
                <a:cubicBezTo>
                  <a:pt x="3815752" y="774416"/>
                  <a:pt x="3847530" y="781552"/>
                  <a:pt x="3837587" y="1013401"/>
                </a:cubicBezTo>
                <a:cubicBezTo>
                  <a:pt x="3827645" y="1245250"/>
                  <a:pt x="3859330" y="1317429"/>
                  <a:pt x="3837587" y="1509313"/>
                </a:cubicBezTo>
                <a:cubicBezTo>
                  <a:pt x="3815844" y="1701197"/>
                  <a:pt x="3847676" y="1840875"/>
                  <a:pt x="3837587" y="2005224"/>
                </a:cubicBezTo>
                <a:cubicBezTo>
                  <a:pt x="3827498" y="2169573"/>
                  <a:pt x="3818898" y="2472959"/>
                  <a:pt x="3837587" y="2695188"/>
                </a:cubicBezTo>
                <a:cubicBezTo>
                  <a:pt x="3832894" y="2981406"/>
                  <a:pt x="3621973" y="3177219"/>
                  <a:pt x="3298536" y="3234239"/>
                </a:cubicBezTo>
                <a:cubicBezTo>
                  <a:pt x="3165909" y="3216911"/>
                  <a:pt x="2863217" y="3205912"/>
                  <a:pt x="2691449" y="3234239"/>
                </a:cubicBezTo>
                <a:cubicBezTo>
                  <a:pt x="2519681" y="3262566"/>
                  <a:pt x="2276757" y="3250601"/>
                  <a:pt x="2001578" y="3234239"/>
                </a:cubicBezTo>
                <a:cubicBezTo>
                  <a:pt x="1726399" y="3217877"/>
                  <a:pt x="1567859" y="3234584"/>
                  <a:pt x="1256517" y="3234239"/>
                </a:cubicBezTo>
                <a:cubicBezTo>
                  <a:pt x="945175" y="3233894"/>
                  <a:pt x="801218" y="3217998"/>
                  <a:pt x="539051" y="3234239"/>
                </a:cubicBezTo>
                <a:cubicBezTo>
                  <a:pt x="169660" y="3253629"/>
                  <a:pt x="-2305" y="3007314"/>
                  <a:pt x="0" y="2695188"/>
                </a:cubicBezTo>
                <a:cubicBezTo>
                  <a:pt x="-5162" y="2547545"/>
                  <a:pt x="24202" y="2379625"/>
                  <a:pt x="0" y="2134592"/>
                </a:cubicBezTo>
                <a:cubicBezTo>
                  <a:pt x="-24202" y="1889559"/>
                  <a:pt x="-650" y="1723763"/>
                  <a:pt x="0" y="1595558"/>
                </a:cubicBezTo>
                <a:cubicBezTo>
                  <a:pt x="650" y="1467353"/>
                  <a:pt x="24694" y="1241290"/>
                  <a:pt x="0" y="1078085"/>
                </a:cubicBezTo>
                <a:cubicBezTo>
                  <a:pt x="-24694" y="914880"/>
                  <a:pt x="22828" y="746207"/>
                  <a:pt x="0" y="539051"/>
                </a:cubicBezTo>
                <a:close/>
              </a:path>
              <a:path w="3837587" h="3234239" stroke="0" extrusionOk="0">
                <a:moveTo>
                  <a:pt x="0" y="539051"/>
                </a:moveTo>
                <a:cubicBezTo>
                  <a:pt x="55079" y="239728"/>
                  <a:pt x="221087" y="69686"/>
                  <a:pt x="539051" y="0"/>
                </a:cubicBezTo>
                <a:cubicBezTo>
                  <a:pt x="872466" y="4086"/>
                  <a:pt x="1060341" y="-16554"/>
                  <a:pt x="1228922" y="0"/>
                </a:cubicBezTo>
                <a:cubicBezTo>
                  <a:pt x="1397503" y="16554"/>
                  <a:pt x="1559382" y="12543"/>
                  <a:pt x="1863604" y="0"/>
                </a:cubicBezTo>
                <a:cubicBezTo>
                  <a:pt x="2167826" y="-12543"/>
                  <a:pt x="2382399" y="15050"/>
                  <a:pt x="2581070" y="0"/>
                </a:cubicBezTo>
                <a:cubicBezTo>
                  <a:pt x="2779741" y="-15050"/>
                  <a:pt x="3026140" y="-15111"/>
                  <a:pt x="3298536" y="0"/>
                </a:cubicBezTo>
                <a:cubicBezTo>
                  <a:pt x="3624582" y="17897"/>
                  <a:pt x="3891953" y="268066"/>
                  <a:pt x="3837587" y="539051"/>
                </a:cubicBezTo>
                <a:cubicBezTo>
                  <a:pt x="3815950" y="679779"/>
                  <a:pt x="3817568" y="968688"/>
                  <a:pt x="3837587" y="1121208"/>
                </a:cubicBezTo>
                <a:cubicBezTo>
                  <a:pt x="3857606" y="1273728"/>
                  <a:pt x="3853075" y="1578216"/>
                  <a:pt x="3837587" y="1703365"/>
                </a:cubicBezTo>
                <a:cubicBezTo>
                  <a:pt x="3822099" y="1828514"/>
                  <a:pt x="3823248" y="2013038"/>
                  <a:pt x="3837587" y="2177715"/>
                </a:cubicBezTo>
                <a:cubicBezTo>
                  <a:pt x="3851927" y="2342392"/>
                  <a:pt x="3856004" y="2478388"/>
                  <a:pt x="3837587" y="2695188"/>
                </a:cubicBezTo>
                <a:cubicBezTo>
                  <a:pt x="3776555" y="3035468"/>
                  <a:pt x="3590054" y="3238525"/>
                  <a:pt x="3298536" y="3234239"/>
                </a:cubicBezTo>
                <a:cubicBezTo>
                  <a:pt x="3034213" y="3240185"/>
                  <a:pt x="2859600" y="3220891"/>
                  <a:pt x="2581070" y="3234239"/>
                </a:cubicBezTo>
                <a:cubicBezTo>
                  <a:pt x="2302540" y="3247587"/>
                  <a:pt x="2209261" y="3255696"/>
                  <a:pt x="1946388" y="3234239"/>
                </a:cubicBezTo>
                <a:cubicBezTo>
                  <a:pt x="1683515" y="3212782"/>
                  <a:pt x="1580694" y="3250033"/>
                  <a:pt x="1339302" y="3234239"/>
                </a:cubicBezTo>
                <a:cubicBezTo>
                  <a:pt x="1097910" y="3218445"/>
                  <a:pt x="886860" y="3237406"/>
                  <a:pt x="539051" y="3234239"/>
                </a:cubicBezTo>
                <a:cubicBezTo>
                  <a:pt x="222862" y="3222189"/>
                  <a:pt x="10615" y="2992213"/>
                  <a:pt x="0" y="2695188"/>
                </a:cubicBezTo>
                <a:cubicBezTo>
                  <a:pt x="-10622" y="2481904"/>
                  <a:pt x="-1472" y="2295935"/>
                  <a:pt x="0" y="2134592"/>
                </a:cubicBezTo>
                <a:cubicBezTo>
                  <a:pt x="1472" y="1973249"/>
                  <a:pt x="-21442" y="1749792"/>
                  <a:pt x="0" y="1552435"/>
                </a:cubicBezTo>
                <a:cubicBezTo>
                  <a:pt x="21442" y="1355078"/>
                  <a:pt x="19603" y="1140733"/>
                  <a:pt x="0" y="1034963"/>
                </a:cubicBezTo>
                <a:cubicBezTo>
                  <a:pt x="-19603" y="929193"/>
                  <a:pt x="23725" y="786679"/>
                  <a:pt x="0" y="539051"/>
                </a:cubicBezTo>
                <a:close/>
              </a:path>
            </a:pathLst>
          </a:custGeom>
          <a:ln w="28575">
            <a:extLst>
              <a:ext uri="{C807C97D-BFC1-408E-A445-0C87EB9F89A2}">
                <ask:lineSketchStyleProps xmlns:ask="http://schemas.microsoft.com/office/drawing/2018/sketchyshapes" sd="145850930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3600" b="1" dirty="0"/>
              <a:t>Les épreuves BIM et locales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5292CED-6BDF-723D-1E92-33F71290F58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602" y="2553821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1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F4DBE-B8C1-CEF9-09BD-CAD1966DC15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169819"/>
            <a:ext cx="10515599" cy="1065604"/>
          </a:xfrm>
        </p:spPr>
        <p:txBody>
          <a:bodyPr/>
          <a:lstStyle/>
          <a:p>
            <a:pPr algn="ctr"/>
            <a:r>
              <a:rPr lang="fr-CA" b="1" dirty="0">
                <a:solidFill>
                  <a:srgbClr val="3F4A52"/>
                </a:solidFill>
              </a:rPr>
              <a:t>Confidentialité des épreuves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CC0D8E-8856-8D20-13A0-FF8901CEA25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E294004A-3A94-E623-A334-FD1A954AA6E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60029" y="1543311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Limiter l’accès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6EA2D53-401E-F670-31EB-49E7E9E06EF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408920" y="1543310"/>
            <a:ext cx="3374160" cy="172764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Impressions conservées en lieux sûrs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1E2D690-82ED-D65B-C33F-2E9274420CA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057811" y="1543310"/>
            <a:ext cx="3374159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Copies conservées en lieux sûrs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A003031-1850-D839-23EB-4CEA99AB522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1041" y="3991429"/>
            <a:ext cx="3433148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Détruire convenablement les documents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79ED0E-068A-2911-E5D2-6321D59DEB6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454640" y="3991429"/>
            <a:ext cx="3433148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Rigueur avec les fichiers électroniques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A7886DC-AFCC-07F7-7D36-C3B8D9ABECB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149251" y="3942523"/>
            <a:ext cx="3374159" cy="172764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Bris de confidentialité</a:t>
            </a:r>
          </a:p>
        </p:txBody>
      </p:sp>
    </p:spTree>
    <p:extLst>
      <p:ext uri="{BB962C8B-B14F-4D97-AF65-F5344CB8AC3E}">
        <p14:creationId xmlns:p14="http://schemas.microsoft.com/office/powerpoint/2010/main" val="178761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12356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 dirty="0"/>
              <a:t>BIM et vous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050C50-25DF-B711-4FE3-21637AC9149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800843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b="1" dirty="0"/>
              <a:t>Les avantages de travailler avec BIM-FP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C9EF54-CF35-D438-5314-36DAF9497A5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1BD90E3B-2204-0FF0-8500-A4B8769E578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81000" y="2711495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Échanges riches et concertés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307E25D-8670-3028-87DF-19593773180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80319" y="2711495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Gestion des rétroactions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00A985C-B9E5-7100-D1EF-3B774743B14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979639" y="2711495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 err="1">
                <a:solidFill>
                  <a:schemeClr val="accent2"/>
                </a:solidFill>
              </a:rPr>
              <a:t>GeXamine</a:t>
            </a:r>
            <a:endParaRPr lang="fr-CA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3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599" cy="1096927"/>
          </a:xfrm>
        </p:spPr>
        <p:txBody>
          <a:bodyPr/>
          <a:lstStyle/>
          <a:p>
            <a:r>
              <a:rPr lang="fr-CA" b="1" dirty="0">
                <a:solidFill>
                  <a:srgbClr val="3F4A52"/>
                </a:solidFill>
              </a:rPr>
              <a:t>Les avantages de travailler avec BIM-FP (suite)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4FD9A4-EDD2-6CEC-9020-DEE8A24C206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09EA1948-D3AE-69F0-B8A7-558E46A538E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203960" y="1535991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Répartition des efforts et des coûts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BB040F8-65B0-3916-099D-4413C4F41E1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411685" y="3572677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Épreuves conformes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BFDCB89-5094-B18F-E8C0-9E326EFAD01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411685" y="1557681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Référentiels communs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792ADE1-16ED-B339-3015-741479A8E34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203960" y="3540061"/>
            <a:ext cx="3374160" cy="172764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400" b="1" dirty="0">
                <a:solidFill>
                  <a:schemeClr val="accent2"/>
                </a:solidFill>
              </a:rPr>
              <a:t>Révision docimologique</a:t>
            </a:r>
          </a:p>
        </p:txBody>
      </p:sp>
    </p:spTree>
    <p:extLst>
      <p:ext uri="{BB962C8B-B14F-4D97-AF65-F5344CB8AC3E}">
        <p14:creationId xmlns:p14="http://schemas.microsoft.com/office/powerpoint/2010/main" val="288387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599" cy="1107658"/>
          </a:xfrm>
        </p:spPr>
        <p:txBody>
          <a:bodyPr/>
          <a:lstStyle/>
          <a:p>
            <a:r>
              <a:rPr lang="fr-CA" b="1"/>
              <a:t>Élaboration des épreuves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C70250-AE74-6C28-63A7-B28B2014153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351593" y="479008"/>
            <a:ext cx="5387104" cy="4499954"/>
          </a:xfrm>
          <a:prstGeom prst="rect">
            <a:avLst/>
          </a:prstGeom>
          <a:ln w="28575">
            <a:solidFill>
              <a:srgbClr val="3F4A52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A7889A7-A741-6BE0-52B9-F9438AC40F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092264" y="1865688"/>
            <a:ext cx="1389690" cy="586641"/>
          </a:xfrm>
          <a:prstGeom prst="ellipse">
            <a:avLst/>
          </a:prstGeom>
          <a:noFill/>
          <a:ln w="28575">
            <a:solidFill>
              <a:srgbClr val="FF6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6803FB7-551A-FC9E-757F-C7063293414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621900" y="5096799"/>
            <a:ext cx="2151433" cy="463404"/>
            <a:chOff x="9617419" y="5462790"/>
            <a:chExt cx="2151433" cy="4634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78BDFFC-5B64-F479-A44E-FDF703E59914}"/>
                </a:ext>
              </a:extLst>
            </p:cNvPr>
            <p:cNvSpPr/>
            <p:nvPr/>
          </p:nvSpPr>
          <p:spPr>
            <a:xfrm>
              <a:off x="9618999" y="5462790"/>
              <a:ext cx="2149853" cy="463404"/>
            </a:xfrm>
            <a:prstGeom prst="rect">
              <a:avLst/>
            </a:prstGeom>
            <a:solidFill>
              <a:srgbClr val="3F4A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Espace réservé du contenu 2">
              <a:extLst>
                <a:ext uri="{FF2B5EF4-FFF2-40B4-BE49-F238E27FC236}">
                  <a16:creationId xmlns:a16="http://schemas.microsoft.com/office/drawing/2014/main" id="{440349D6-B180-10FD-2B06-8C5C3BE7DB87}"/>
                </a:ext>
              </a:extLst>
            </p:cNvPr>
            <p:cNvSpPr txBox="1">
              <a:spLocks/>
            </p:cNvSpPr>
            <p:nvPr/>
          </p:nvSpPr>
          <p:spPr>
            <a:xfrm>
              <a:off x="9617419" y="5476875"/>
              <a:ext cx="2117381" cy="4114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8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fr-CA" sz="2200">
                  <a:solidFill>
                    <a:schemeClr val="bg1"/>
                  </a:solidFill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bimenligne.qc.ca</a:t>
              </a:r>
              <a:endParaRPr lang="fr-CA" sz="2200">
                <a:solidFill>
                  <a:schemeClr val="bg1"/>
                </a:solidFill>
              </a:endParaRPr>
            </a:p>
          </p:txBody>
        </p:sp>
      </p:grp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411F922F-D47B-74D8-6E24-37E5560624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0800000">
            <a:off x="8720322" y="527878"/>
            <a:ext cx="580768" cy="307949"/>
          </a:xfrm>
          <a:prstGeom prst="rightArrow">
            <a:avLst/>
          </a:prstGeom>
          <a:solidFill>
            <a:srgbClr val="FF6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5FDAFC-1C09-C31B-9777-4CBAE16B74BD}"/>
              </a:ext>
            </a:extLst>
          </p:cNvPr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808322" y="1379228"/>
            <a:ext cx="5124448" cy="4530237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fr-CA" dirty="0"/>
              <a:t>Gabarits, selon les stratégies d’évaluation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4902EA9-33B8-41E1-EB18-A846F0B56D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262746" y="1963531"/>
            <a:ext cx="3634978" cy="3941003"/>
          </a:xfrm>
          <a:prstGeom prst="rect">
            <a:avLst/>
          </a:prstGeom>
          <a:ln w="28575">
            <a:solidFill>
              <a:srgbClr val="3F4A52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7DC897-12A0-8859-340D-41DE6BD90D8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873314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563768"/>
            <a:ext cx="10515599" cy="1107658"/>
          </a:xfrm>
        </p:spPr>
        <p:txBody>
          <a:bodyPr/>
          <a:lstStyle/>
          <a:p>
            <a:r>
              <a:rPr lang="fr-CA" b="1"/>
              <a:t>Dépôt des épreuves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C70250-AE74-6C28-63A7-B28B2014153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865248" y="479008"/>
            <a:ext cx="5873449" cy="4906208"/>
          </a:xfrm>
          <a:prstGeom prst="rect">
            <a:avLst/>
          </a:prstGeom>
          <a:ln w="28575">
            <a:solidFill>
              <a:srgbClr val="3F4A52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A7889A7-A741-6BE0-52B9-F9438AC40FF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041080" y="2669964"/>
            <a:ext cx="1333501" cy="586641"/>
          </a:xfrm>
          <a:prstGeom prst="ellipse">
            <a:avLst/>
          </a:prstGeom>
          <a:noFill/>
          <a:ln w="28575">
            <a:solidFill>
              <a:srgbClr val="FF6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6803FB7-551A-FC9E-757F-C7063293414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617419" y="5462790"/>
            <a:ext cx="2151433" cy="463404"/>
            <a:chOff x="9617419" y="5462790"/>
            <a:chExt cx="2151433" cy="4634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78BDFFC-5B64-F479-A44E-FDF703E59914}"/>
                </a:ext>
              </a:extLst>
            </p:cNvPr>
            <p:cNvSpPr/>
            <p:nvPr/>
          </p:nvSpPr>
          <p:spPr>
            <a:xfrm>
              <a:off x="9618999" y="5462790"/>
              <a:ext cx="2149853" cy="463404"/>
            </a:xfrm>
            <a:prstGeom prst="rect">
              <a:avLst/>
            </a:prstGeom>
            <a:solidFill>
              <a:srgbClr val="3F4A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Espace réservé du contenu 2">
              <a:extLst>
                <a:ext uri="{FF2B5EF4-FFF2-40B4-BE49-F238E27FC236}">
                  <a16:creationId xmlns:a16="http://schemas.microsoft.com/office/drawing/2014/main" id="{440349D6-B180-10FD-2B06-8C5C3BE7DB87}"/>
                </a:ext>
              </a:extLst>
            </p:cNvPr>
            <p:cNvSpPr txBox="1">
              <a:spLocks/>
            </p:cNvSpPr>
            <p:nvPr/>
          </p:nvSpPr>
          <p:spPr>
            <a:xfrm>
              <a:off x="9617419" y="5476875"/>
              <a:ext cx="2117381" cy="4114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8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fr-CA" sz="2200">
                  <a:solidFill>
                    <a:schemeClr val="bg1"/>
                  </a:solidFill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bimenligne.qc.ca</a:t>
              </a:r>
              <a:endParaRPr lang="fr-CA" sz="2200">
                <a:solidFill>
                  <a:schemeClr val="bg1"/>
                </a:solidFill>
              </a:endParaRPr>
            </a:p>
          </p:txBody>
        </p:sp>
      </p:grp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411F922F-D47B-74D8-6E24-37E5560624F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0800000">
            <a:off x="8474517" y="544055"/>
            <a:ext cx="580768" cy="307949"/>
          </a:xfrm>
          <a:prstGeom prst="rightArrow">
            <a:avLst/>
          </a:prstGeom>
          <a:solidFill>
            <a:srgbClr val="FF6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D8B3495-9073-CC40-4608-DB663407A78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23336" y="2085672"/>
            <a:ext cx="6296532" cy="3391203"/>
          </a:xfrm>
          <a:prstGeom prst="rect">
            <a:avLst/>
          </a:prstGeom>
          <a:ln w="28575">
            <a:solidFill>
              <a:srgbClr val="3F4A52"/>
            </a:solidFill>
          </a:ln>
        </p:spPr>
      </p:pic>
      <p:grpSp>
        <p:nvGrpSpPr>
          <p:cNvPr id="11" name="Group 15">
            <a:extLst>
              <a:ext uri="{FF2B5EF4-FFF2-40B4-BE49-F238E27FC236}">
                <a16:creationId xmlns:a16="http://schemas.microsoft.com/office/drawing/2014/main" id="{862A1F69-CFFF-5EB7-F2CC-624886FDAF25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 rot="20839312">
            <a:off x="163866" y="237593"/>
            <a:ext cx="1564430" cy="586641"/>
            <a:chOff x="630863" y="1296232"/>
            <a:chExt cx="1333501" cy="586641"/>
          </a:xfrm>
        </p:grpSpPr>
        <p:sp>
          <p:nvSpPr>
            <p:cNvPr id="12" name="Ellipse 5">
              <a:extLst>
                <a:ext uri="{FF2B5EF4-FFF2-40B4-BE49-F238E27FC236}">
                  <a16:creationId xmlns:a16="http://schemas.microsoft.com/office/drawing/2014/main" id="{0055D7DA-5B4E-A1F6-C614-C6179939481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30863" y="1296232"/>
              <a:ext cx="1333501" cy="586641"/>
            </a:xfrm>
            <a:prstGeom prst="ellipse">
              <a:avLst/>
            </a:prstGeom>
            <a:noFill/>
            <a:ln w="28575"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9BC421D3-9D0C-EB7E-37AE-E634DE260351}"/>
                </a:ext>
              </a:extLst>
            </p:cNvPr>
            <p:cNvSpPr txBox="1"/>
            <p:nvPr/>
          </p:nvSpPr>
          <p:spPr>
            <a:xfrm>
              <a:off x="833172" y="1405741"/>
              <a:ext cx="912709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solidFill>
                    <a:srgbClr val="FF6319"/>
                  </a:solidFill>
                  <a:cs typeface="Calibri"/>
                </a:rPr>
                <a:t>Nouveau</a:t>
              </a:r>
              <a:endParaRPr lang="en-US" b="1">
                <a:solidFill>
                  <a:srgbClr val="FF6319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EFC0625-3AC5-AF8B-0EDB-E86EBE4AD492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254312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365126"/>
            <a:ext cx="10515599" cy="1107658"/>
          </a:xfrm>
        </p:spPr>
        <p:txBody>
          <a:bodyPr/>
          <a:lstStyle/>
          <a:p>
            <a:r>
              <a:rPr lang="fr-CA" b="1"/>
              <a:t>Liste des nouveautés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42883-1D81-1F73-3ED5-CF3CA8CFC82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959429"/>
            <a:ext cx="5027048" cy="3086598"/>
          </a:xfrm>
        </p:spPr>
        <p:txBody>
          <a:bodyPr>
            <a:normAutofit/>
          </a:bodyPr>
          <a:lstStyle/>
          <a:p>
            <a:r>
              <a:rPr lang="fr-CA" dirty="0">
                <a:solidFill>
                  <a:srgbClr val="3F4A52"/>
                </a:solidFill>
              </a:rPr>
              <a:t>Moyen de communication</a:t>
            </a:r>
          </a:p>
          <a:p>
            <a:r>
              <a:rPr lang="fr-CA" dirty="0">
                <a:solidFill>
                  <a:srgbClr val="3F4A52"/>
                </a:solidFill>
              </a:rPr>
              <a:t>Informations retrouvées</a:t>
            </a:r>
          </a:p>
          <a:p>
            <a:r>
              <a:rPr lang="fr-CA" dirty="0">
                <a:solidFill>
                  <a:srgbClr val="3F4A52"/>
                </a:solidFill>
              </a:rPr>
              <a:t>Fréquence de diffusion</a:t>
            </a:r>
            <a:br>
              <a:rPr lang="fr-CA" sz="2400" dirty="0"/>
            </a:br>
            <a:endParaRPr lang="fr-C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C70250-AE74-6C28-63A7-B28B2014153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865248" y="479008"/>
            <a:ext cx="5873449" cy="4906208"/>
          </a:xfrm>
          <a:prstGeom prst="rect">
            <a:avLst/>
          </a:prstGeom>
          <a:ln w="28575">
            <a:solidFill>
              <a:srgbClr val="3F4A52"/>
            </a:solidFill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A7889A7-A741-6BE0-52B9-F9438AC40FF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553199" y="3419475"/>
            <a:ext cx="1333501" cy="586641"/>
          </a:xfrm>
          <a:prstGeom prst="ellipse">
            <a:avLst/>
          </a:prstGeom>
          <a:noFill/>
          <a:ln w="28575">
            <a:solidFill>
              <a:srgbClr val="FF6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6803FB7-551A-FC9E-757F-C7063293414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617419" y="5462790"/>
            <a:ext cx="2151433" cy="463404"/>
            <a:chOff x="9617419" y="5462790"/>
            <a:chExt cx="2151433" cy="4634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78BDFFC-5B64-F479-A44E-FDF703E59914}"/>
                </a:ext>
              </a:extLst>
            </p:cNvPr>
            <p:cNvSpPr/>
            <p:nvPr/>
          </p:nvSpPr>
          <p:spPr>
            <a:xfrm>
              <a:off x="9618999" y="5462790"/>
              <a:ext cx="2149853" cy="463404"/>
            </a:xfrm>
            <a:prstGeom prst="rect">
              <a:avLst/>
            </a:prstGeom>
            <a:solidFill>
              <a:srgbClr val="3F4A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7" name="Espace réservé du contenu 2">
              <a:extLst>
                <a:ext uri="{FF2B5EF4-FFF2-40B4-BE49-F238E27FC236}">
                  <a16:creationId xmlns:a16="http://schemas.microsoft.com/office/drawing/2014/main" id="{440349D6-B180-10FD-2B06-8C5C3BE7DB87}"/>
                </a:ext>
              </a:extLst>
            </p:cNvPr>
            <p:cNvSpPr txBox="1">
              <a:spLocks/>
            </p:cNvSpPr>
            <p:nvPr/>
          </p:nvSpPr>
          <p:spPr>
            <a:xfrm>
              <a:off x="9617419" y="5476875"/>
              <a:ext cx="2117381" cy="4114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8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fr-CA" sz="2200">
                  <a:solidFill>
                    <a:schemeClr val="bg1"/>
                  </a:solidFill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bimenligne.qc.ca</a:t>
              </a:r>
              <a:endParaRPr lang="fr-CA" sz="2200">
                <a:solidFill>
                  <a:schemeClr val="bg1"/>
                </a:solidFill>
              </a:endParaRPr>
            </a:p>
          </p:txBody>
        </p:sp>
      </p:grp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411F922F-D47B-74D8-6E24-37E5560624F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0800000">
            <a:off x="8474517" y="544055"/>
            <a:ext cx="580768" cy="307949"/>
          </a:xfrm>
          <a:prstGeom prst="rightArrow">
            <a:avLst/>
          </a:prstGeom>
          <a:solidFill>
            <a:srgbClr val="FF6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A3250A7-B053-6470-C72A-F37F999BB96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11141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FAAB90-D7E0-20DD-6FEB-3EDC3211598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0"/>
            <a:ext cx="10515599" cy="1325563"/>
          </a:xfrm>
        </p:spPr>
        <p:txBody>
          <a:bodyPr/>
          <a:lstStyle/>
          <a:p>
            <a:r>
              <a:rPr lang="fr-CA" b="1" dirty="0"/>
              <a:t>Spécifications en évaluation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6E2CBBC-80CB-D6D0-EAA7-270FA1CDC2F8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386043" y="1057192"/>
            <a:ext cx="5771603" cy="474361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D8EF40-6C88-15C9-C53D-2F8F2FD9425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602825" y="3283333"/>
            <a:ext cx="2292295" cy="18594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19D396-24D4-CCBA-151A-6867FFDE968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020877" y="3071191"/>
            <a:ext cx="1898375" cy="83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325643-963D-B62A-FD46-FA8D47BF9A7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419612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5C010-D07F-E473-DD6D-C3D6C32D9CC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sz="6000" b="1"/>
              <a:t>Questions?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6E5DB6-028E-92E4-882A-511DE29D22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9074BDB-8530-E28A-F7F5-067C2C4DB98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07890" y="1599734"/>
            <a:ext cx="2540000" cy="3170099"/>
            <a:chOff x="1905000" y="1807402"/>
            <a:chExt cx="2540000" cy="3170099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AD0637A-3618-4CF9-C769-F873D039F64D}"/>
                </a:ext>
              </a:extLst>
            </p:cNvPr>
            <p:cNvSpPr/>
            <p:nvPr/>
          </p:nvSpPr>
          <p:spPr>
            <a:xfrm>
              <a:off x="1905000" y="2120692"/>
              <a:ext cx="2540000" cy="2540000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06BA63F-7DE2-83E7-A265-A2D1878DD9A9}"/>
                </a:ext>
              </a:extLst>
            </p:cNvPr>
            <p:cNvSpPr/>
            <p:nvPr/>
          </p:nvSpPr>
          <p:spPr>
            <a:xfrm>
              <a:off x="2636012" y="1807402"/>
              <a:ext cx="1179578" cy="31700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20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28EAD7E-D2A5-EFAA-764B-1D20CB1B027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253396" y="2435065"/>
            <a:ext cx="2540000" cy="3170099"/>
            <a:chOff x="1905000" y="1807402"/>
            <a:chExt cx="2540000" cy="3170099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9876E10-416D-353C-BA69-111DB28A84D8}"/>
                </a:ext>
              </a:extLst>
            </p:cNvPr>
            <p:cNvSpPr/>
            <p:nvPr/>
          </p:nvSpPr>
          <p:spPr>
            <a:xfrm>
              <a:off x="1905000" y="2120692"/>
              <a:ext cx="2540000" cy="2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088FD0-07FE-8E84-CB5B-E94E4D636928}"/>
                </a:ext>
              </a:extLst>
            </p:cNvPr>
            <p:cNvSpPr/>
            <p:nvPr/>
          </p:nvSpPr>
          <p:spPr>
            <a:xfrm>
              <a:off x="2636012" y="1807402"/>
              <a:ext cx="1179578" cy="31700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20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DDE5E7E-3BE2-4098-DED9-927104F4CE7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365789" y="1599734"/>
            <a:ext cx="2540000" cy="3170099"/>
            <a:chOff x="1905000" y="1807402"/>
            <a:chExt cx="2540000" cy="317009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9EC7D88-7739-69B1-B160-E2700FE05270}"/>
                </a:ext>
              </a:extLst>
            </p:cNvPr>
            <p:cNvSpPr/>
            <p:nvPr/>
          </p:nvSpPr>
          <p:spPr>
            <a:xfrm>
              <a:off x="1905000" y="2120692"/>
              <a:ext cx="2540000" cy="2540000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8A4A459-9FED-0861-8820-EF4E27A99E9D}"/>
                </a:ext>
              </a:extLst>
            </p:cNvPr>
            <p:cNvSpPr/>
            <p:nvPr/>
          </p:nvSpPr>
          <p:spPr>
            <a:xfrm>
              <a:off x="2636012" y="1807402"/>
              <a:ext cx="1179578" cy="31700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20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B4D6892-CA87-E4EA-05EE-A5315AA72A59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235989" y="2310934"/>
            <a:ext cx="2540000" cy="3170099"/>
            <a:chOff x="1905000" y="1807402"/>
            <a:chExt cx="2540000" cy="3170099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D27C84F-3278-567C-0516-D4D24B1078F3}"/>
                </a:ext>
              </a:extLst>
            </p:cNvPr>
            <p:cNvSpPr/>
            <p:nvPr/>
          </p:nvSpPr>
          <p:spPr>
            <a:xfrm>
              <a:off x="1905000" y="2120692"/>
              <a:ext cx="2540000" cy="254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ED444BF-D241-96F1-C072-475FBBF60279}"/>
                </a:ext>
              </a:extLst>
            </p:cNvPr>
            <p:cNvSpPr/>
            <p:nvPr/>
          </p:nvSpPr>
          <p:spPr>
            <a:xfrm>
              <a:off x="2636012" y="1807402"/>
              <a:ext cx="1179578" cy="31700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20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FCEA0AD0-868F-30E1-1B14-17B020CF25AB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386179" y="1448433"/>
            <a:ext cx="646230" cy="707886"/>
            <a:chOff x="2534409" y="2690741"/>
            <a:chExt cx="1281182" cy="1403415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F355771-E68D-B491-FBCB-BB2BA549CEB2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8D099EC-2289-DC14-A7EB-DC23A4173231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6CC42E58-171B-5A28-4583-004E7A5A863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2524775" y="4197568"/>
            <a:ext cx="646230" cy="707886"/>
            <a:chOff x="2534409" y="2690741"/>
            <a:chExt cx="1281182" cy="1403415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E113691A-0823-2AC1-213B-B903D6D64D6B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72AC1BF-B190-3FC6-3C1E-FFC7D3DFE740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666A3852-E06E-6F36-B5D5-98EF506F7825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5470281" y="2583255"/>
            <a:ext cx="646230" cy="707886"/>
            <a:chOff x="2534409" y="2690741"/>
            <a:chExt cx="1281182" cy="1403415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426F925-ABFF-149E-EFA1-C63742488361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6107292-2BE7-7678-BE0A-F133BA64B4E9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4B92E9AA-9CF5-B148-CCB0-BBDA15F600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9016060" y="2195947"/>
            <a:ext cx="646230" cy="707886"/>
            <a:chOff x="2534409" y="2690741"/>
            <a:chExt cx="1281182" cy="1403415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FCD1E470-E5DE-9623-2D3D-E44077FA9337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BBBABF2-7F3F-D1E2-A956-B6AB5832749C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B471FDE-4ADC-DCAC-6EB5-B7408A39CAA1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8905789" y="4810281"/>
            <a:ext cx="646230" cy="707886"/>
            <a:chOff x="2534409" y="2690741"/>
            <a:chExt cx="1281182" cy="1403415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40ED8EF0-6C96-3DBA-7948-C2AAD036E62A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1D151DD-62EA-ADD8-7201-EF57DAE84C7F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BB5732D7-4AA5-C410-477C-7D4944C65A6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5862058" y="4205740"/>
            <a:ext cx="646230" cy="707886"/>
            <a:chOff x="2534409" y="2690741"/>
            <a:chExt cx="1281182" cy="1403415"/>
          </a:xfrm>
          <a:noFill/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15C48439-3BE6-825A-3EF8-0C9B190E22F8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grpFill/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0D5DD8F-CB9D-1365-EB17-56DB66CA3177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D654CE0E-3113-C000-3E2B-6CA0E6A22AE2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5862060" y="1842890"/>
            <a:ext cx="646230" cy="707886"/>
            <a:chOff x="2534409" y="2690741"/>
            <a:chExt cx="1281182" cy="1403415"/>
          </a:xfrm>
          <a:noFill/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2C2A561-CDC7-C3D9-7F38-575CC1DEF4BB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grpFill/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F1B4BFC-7035-4F54-9886-C9A841405A98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AE5E4823-7AFF-EA0B-A85A-670EDC1CA58B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739949" y="4600747"/>
            <a:ext cx="646230" cy="707886"/>
            <a:chOff x="2534409" y="2690741"/>
            <a:chExt cx="1281182" cy="1403415"/>
          </a:xfrm>
          <a:noFill/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602A1994-4B84-F54B-6A05-DAE494B204B2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grpFill/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9B20A3B-24FA-7D06-725E-DF6265C0ED3A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FAB3E425-B609-9EAA-C4DE-DCBBFB4ACAD8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3076728" y="2134674"/>
            <a:ext cx="646230" cy="707886"/>
            <a:chOff x="2534409" y="2690741"/>
            <a:chExt cx="1281182" cy="1403415"/>
          </a:xfrm>
          <a:noFill/>
        </p:grpSpPr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87EBF784-02FC-06EA-ED62-75AD37309706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grpFill/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03468B4-E462-CC8D-AFE0-4AAAC5B8E149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91016ADE-891E-2908-A8FC-FE8EEBD5EE2E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8528067" y="1571336"/>
            <a:ext cx="646230" cy="707886"/>
            <a:chOff x="2534409" y="2690741"/>
            <a:chExt cx="1281182" cy="1403415"/>
          </a:xfrm>
          <a:noFill/>
        </p:grpSpPr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B1A69C2E-EA8B-46FE-7481-DEC7D47216C6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grpFill/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C6526C3-DD92-B8CF-4A59-B4D652F5F11A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9FFDCB7B-CD4C-D17B-FA2A-3B6E703F276A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8369832" y="4164084"/>
            <a:ext cx="646230" cy="707886"/>
            <a:chOff x="2534409" y="2690741"/>
            <a:chExt cx="1281182" cy="1403415"/>
          </a:xfrm>
          <a:noFill/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A6D64C3-C5A0-4AB6-AACA-3A1730FF097B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grpFill/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7B5AB97-1403-53BA-64E4-36926E06E247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rgbClr val="FF6319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537522E3-7B25-71A2-EC67-9B95983E6459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5352364" y="5014766"/>
            <a:ext cx="646230" cy="707886"/>
            <a:chOff x="2534409" y="2690741"/>
            <a:chExt cx="1281182" cy="1403415"/>
          </a:xfrm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AC78C7C-46A3-48C9-3F34-88F7655C8682}"/>
                </a:ext>
              </a:extLst>
            </p:cNvPr>
            <p:cNvSpPr/>
            <p:nvPr/>
          </p:nvSpPr>
          <p:spPr>
            <a:xfrm>
              <a:off x="2534409" y="2750101"/>
              <a:ext cx="1281182" cy="1281185"/>
            </a:xfrm>
            <a:prstGeom prst="ellipse">
              <a:avLst/>
            </a:prstGeom>
            <a:solidFill>
              <a:srgbClr val="FF6319"/>
            </a:solidFill>
            <a:ln>
              <a:solidFill>
                <a:srgbClr val="FF63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5588AD7-A1E6-92DB-F943-52DB0F871EAF}"/>
                </a:ext>
              </a:extLst>
            </p:cNvPr>
            <p:cNvSpPr/>
            <p:nvPr/>
          </p:nvSpPr>
          <p:spPr>
            <a:xfrm>
              <a:off x="2585208" y="2690741"/>
              <a:ext cx="1179578" cy="14034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l">
                <a:rot lat="0" lon="0" rev="6600000"/>
              </a:lightRig>
            </a:scene3d>
            <a:sp3d>
              <a:bevelT/>
            </a:sp3d>
          </p:spPr>
          <p:txBody>
            <a:bodyPr wrap="squar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fr-FR" sz="4000" b="1" cap="none" spc="0">
                  <a:ln w="11430"/>
                  <a:solidFill>
                    <a:schemeClr val="bg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?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8C62E58-EBDC-9B6F-FF52-1178FDE8DD09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650154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E527C-AAD1-434F-94EB-54E12E16F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6D08E-BCC5-74CA-45DC-688CE29E24E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79479" y="2412356"/>
            <a:ext cx="9833042" cy="1325563"/>
          </a:xfrm>
        </p:spPr>
        <p:txBody>
          <a:bodyPr>
            <a:noAutofit/>
          </a:bodyPr>
          <a:lstStyle/>
          <a:p>
            <a:pPr algn="ctr"/>
            <a:r>
              <a:rPr lang="fr-CA" sz="4800" b="1" dirty="0"/>
              <a:t>Prochaine formation : rentrée 2026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5A3401-8105-0697-8808-94A70DF00F1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61" y="6372193"/>
            <a:ext cx="1829958" cy="36599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1F2F88-0356-BEDD-B033-2B3A6A70721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263902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4EC3591-4EDB-D8DF-6A07-DC18E064EE74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030673" y="1133385"/>
            <a:ext cx="3729163" cy="47036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fr-CA" b="1" dirty="0">
                <a:solidFill>
                  <a:schemeClr val="bg1"/>
                </a:solidFill>
                <a:cs typeface="Arial"/>
              </a:rPr>
              <a:t>Merci de votre participation! 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fr-CA" b="1" dirty="0">
                <a:solidFill>
                  <a:schemeClr val="bg1"/>
                </a:solidFill>
                <a:cs typeface="Arial"/>
              </a:rPr>
              <a:t>Anny-Claude Guénette</a:t>
            </a:r>
          </a:p>
          <a:p>
            <a:pPr marL="0" indent="0" algn="ctr">
              <a:buNone/>
            </a:pPr>
            <a:endParaRPr lang="fr-CA" sz="2400" dirty="0">
              <a:solidFill>
                <a:schemeClr val="bg1"/>
              </a:solidFill>
              <a:cs typeface="Arial"/>
            </a:endParaRPr>
          </a:p>
          <a:p>
            <a:pPr marL="0" indent="0" algn="ctr">
              <a:buNone/>
            </a:pPr>
            <a:r>
              <a:rPr lang="fr-CA" sz="2400" dirty="0">
                <a:solidFill>
                  <a:schemeClr val="bg1"/>
                </a:solidFill>
                <a:cs typeface="Arial"/>
              </a:rPr>
              <a:t>Coordonnées de contact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>
              <a:solidFill>
                <a:schemeClr val="bg1"/>
              </a:solidFill>
              <a:cs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>
              <a:solidFill>
                <a:schemeClr val="bg1"/>
              </a:solidFill>
              <a:cs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>
              <a:solidFill>
                <a:schemeClr val="bg1"/>
              </a:solidFill>
              <a:cs typeface="Arial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400" dirty="0">
                <a:solidFill>
                  <a:schemeClr val="bg1"/>
                </a:solidFill>
                <a:cs typeface="Arial"/>
              </a:rPr>
              <a:t>Site Web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>
              <a:solidFill>
                <a:schemeClr val="bg1"/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9AD90D-CBF7-6172-4F2F-002126C0D75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612" y="1133385"/>
            <a:ext cx="3954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>
                <a:ln>
                  <a:noFill/>
                </a:ln>
                <a:solidFill>
                  <a:srgbClr val="0073C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Des questions?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0073C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E007C9-71B0-0CBC-BA2F-13FD2F87A80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102" y="2154347"/>
            <a:ext cx="3241469" cy="470365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259D37C-A210-8FDF-EF1F-A9CFA60D48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014387" y="6343134"/>
            <a:ext cx="57712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1" i="0" u="none" strike="noStrike" kern="1200" cap="none" spc="0" normalizeH="0" baseline="0" noProof="0">
                <a:ln>
                  <a:noFill/>
                </a:ln>
                <a:solidFill>
                  <a:srgbClr val="11182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N’oubliez pas de vous inscrire à notre liste d’envoi!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96E9F8D-8E88-F620-4BB6-A8F626852C1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879386" y="5473879"/>
            <a:ext cx="2151433" cy="463404"/>
            <a:chOff x="9617419" y="5462790"/>
            <a:chExt cx="2151433" cy="4634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710059-8C95-C45C-388B-EC28A3B355E3}"/>
                </a:ext>
              </a:extLst>
            </p:cNvPr>
            <p:cNvSpPr/>
            <p:nvPr/>
          </p:nvSpPr>
          <p:spPr>
            <a:xfrm>
              <a:off x="9618999" y="5462790"/>
              <a:ext cx="2149853" cy="463404"/>
            </a:xfrm>
            <a:prstGeom prst="rect">
              <a:avLst/>
            </a:prstGeom>
            <a:solidFill>
              <a:srgbClr val="111828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Espace réservé du contenu 2">
              <a:extLst>
                <a:ext uri="{FF2B5EF4-FFF2-40B4-BE49-F238E27FC236}">
                  <a16:creationId xmlns:a16="http://schemas.microsoft.com/office/drawing/2014/main" id="{7778467C-759A-B6CA-44F8-9509F6439436}"/>
                </a:ext>
              </a:extLst>
            </p:cNvPr>
            <p:cNvSpPr txBox="1">
              <a:spLocks/>
            </p:cNvSpPr>
            <p:nvPr/>
          </p:nvSpPr>
          <p:spPr>
            <a:xfrm>
              <a:off x="9617419" y="5476875"/>
              <a:ext cx="2117381" cy="4114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8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FF6319"/>
                </a:buClr>
                <a:buSzPct val="70000"/>
                <a:buFont typeface="Arial" panose="020B0604020202020204" pitchFamily="34" charset="0"/>
                <a:buNone/>
                <a:tabLst/>
                <a:defRPr/>
              </a:pPr>
              <a:r>
                <a:rPr kumimoji="0" lang="fr-CA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bimenligne.qc.ca</a:t>
              </a:r>
              <a:endParaRPr kumimoji="0" lang="fr-CA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6A2806E8-ACC1-35C7-08AC-A9854D6D0C1C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1274105" y="5732879"/>
            <a:ext cx="917895" cy="31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  <a:defRPr sz="2800" kern="1200">
                <a:solidFill>
                  <a:srgbClr val="37424A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  <a:defRPr sz="2400" kern="1200">
                <a:solidFill>
                  <a:srgbClr val="37424A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6319"/>
              </a:buClr>
              <a:buSzPct val="70000"/>
              <a:buFont typeface="Arial" panose="020B0604020202020204" pitchFamily="34" charset="0"/>
              <a:buChar char="•"/>
              <a:defRPr sz="2000" kern="1200">
                <a:solidFill>
                  <a:srgbClr val="37424A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7424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7424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6319"/>
              </a:buClr>
              <a:buSzPct val="70000"/>
              <a:buFont typeface="Arial" panose="020B0604020202020204" pitchFamily="34" charset="0"/>
              <a:buNone/>
              <a:tabLst/>
              <a:defRPr/>
            </a:pPr>
            <a:r>
              <a:rPr kumimoji="0" lang="fr-CA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grics.ca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B4C1670-E421-7CAE-66F4-BF49D1FD7933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880175" y="4170929"/>
            <a:ext cx="2151433" cy="463404"/>
            <a:chOff x="9617419" y="5462790"/>
            <a:chExt cx="2151433" cy="46340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1630F85-4E33-D6F2-AFDC-553C973F2B93}"/>
                </a:ext>
              </a:extLst>
            </p:cNvPr>
            <p:cNvSpPr/>
            <p:nvPr/>
          </p:nvSpPr>
          <p:spPr>
            <a:xfrm>
              <a:off x="9618999" y="5462790"/>
              <a:ext cx="2149853" cy="463404"/>
            </a:xfrm>
            <a:prstGeom prst="rect">
              <a:avLst/>
            </a:prstGeom>
            <a:solidFill>
              <a:srgbClr val="111828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A1D05D94-2D0F-0003-C1EA-86F866CD2E74}"/>
                </a:ext>
              </a:extLst>
            </p:cNvPr>
            <p:cNvSpPr txBox="1">
              <a:spLocks/>
            </p:cNvSpPr>
            <p:nvPr/>
          </p:nvSpPr>
          <p:spPr>
            <a:xfrm>
              <a:off x="9617419" y="5476875"/>
              <a:ext cx="2117381" cy="4114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8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FF6319"/>
                </a:buClr>
                <a:buSzPct val="70000"/>
                <a:buFont typeface="Arial" panose="020B0604020202020204" pitchFamily="34" charset="0"/>
                <a:buNone/>
                <a:tabLst/>
                <a:defRPr/>
              </a:pPr>
              <a:r>
                <a:rPr kumimoji="0" lang="fr-CA" sz="2200" b="0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bim@grics.ca</a:t>
              </a:r>
            </a:p>
          </p:txBody>
        </p:sp>
      </p:grpSp>
      <p:pic>
        <p:nvPicPr>
          <p:cNvPr id="12" name="Image 11" descr="Une image contenant texte, Graphique, Police, graphisme&#10;&#10;Description générée automatiquement">
            <a:extLst>
              <a:ext uri="{FF2B5EF4-FFF2-40B4-BE49-F238E27FC236}">
                <a16:creationId xmlns:a16="http://schemas.microsoft.com/office/drawing/2014/main" id="{CBF99D0A-D2B1-63FA-0DC6-2D431F6DA3C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72" y="6171306"/>
            <a:ext cx="632930" cy="54064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BEF1352D-C3C5-337C-01C8-74E424B752AA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6925699" y="2815162"/>
            <a:ext cx="2657687" cy="463404"/>
            <a:chOff x="9617419" y="5462790"/>
            <a:chExt cx="2305991" cy="46340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70A41A-70E2-8287-731B-4393046D3965}"/>
                </a:ext>
              </a:extLst>
            </p:cNvPr>
            <p:cNvSpPr/>
            <p:nvPr/>
          </p:nvSpPr>
          <p:spPr>
            <a:xfrm>
              <a:off x="9618999" y="5462790"/>
              <a:ext cx="2304411" cy="463404"/>
            </a:xfrm>
            <a:prstGeom prst="rect">
              <a:avLst/>
            </a:prstGeom>
            <a:solidFill>
              <a:srgbClr val="111828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Espace réservé du contenu 2">
              <a:extLst>
                <a:ext uri="{FF2B5EF4-FFF2-40B4-BE49-F238E27FC236}">
                  <a16:creationId xmlns:a16="http://schemas.microsoft.com/office/drawing/2014/main" id="{E4A61A06-E823-4346-33DB-B0353175C19A}"/>
                </a:ext>
              </a:extLst>
            </p:cNvPr>
            <p:cNvSpPr txBox="1">
              <a:spLocks/>
            </p:cNvSpPr>
            <p:nvPr/>
          </p:nvSpPr>
          <p:spPr>
            <a:xfrm>
              <a:off x="9617419" y="5476875"/>
              <a:ext cx="2117381" cy="4114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8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4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FF6319"/>
                </a:buClr>
                <a:buSzPct val="70000"/>
                <a:buFont typeface="Arial" panose="020B0604020202020204" pitchFamily="34" charset="0"/>
                <a:buChar char="•"/>
                <a:defRPr sz="2000" kern="1200">
                  <a:solidFill>
                    <a:srgbClr val="37424A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7424A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FF6319"/>
                </a:buClr>
                <a:buSzPct val="70000"/>
                <a:buFont typeface="Arial" panose="020B0604020202020204" pitchFamily="34" charset="0"/>
                <a:buNone/>
                <a:tabLst/>
                <a:defRPr/>
              </a:pPr>
              <a:r>
                <a:rPr lang="fr-CA" sz="2200" u="sng" dirty="0" err="1">
                  <a:solidFill>
                    <a:prstClr val="white"/>
                  </a:solidFill>
                  <a:latin typeface="Calibri" panose="020F0502020204030204"/>
                </a:rPr>
                <a:t>guenetteac</a:t>
              </a:r>
              <a:r>
                <a:rPr kumimoji="0" lang="fr-CA" sz="2200" b="0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@grics.ca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EDF80937-89C8-B5C8-2D66-67FD4526DA40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0" y="6133921"/>
            <a:ext cx="1511811" cy="649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07381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409b95-1f92-41a8-bff8-c6d4892a5b61">
      <Terms xmlns="http://schemas.microsoft.com/office/infopath/2007/PartnerControls"/>
    </lcf76f155ced4ddcb4097134ff3c332f>
    <TaxCatchAll xmlns="6ccaa408-bfe8-4c26-a04c-0f7a10619bf9" xsi:nil="true"/>
    <NumeroInfoSanction xmlns="70409b95-1f92-41a8-bff8-c6d4892a5b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BDF9C1686C5A4E9570E4C4D06843DE" ma:contentTypeVersion="17" ma:contentTypeDescription="Crée un document." ma:contentTypeScope="" ma:versionID="2e2040db756e5d99fab692aef03284c7">
  <xsd:schema xmlns:xsd="http://www.w3.org/2001/XMLSchema" xmlns:xs="http://www.w3.org/2001/XMLSchema" xmlns:p="http://schemas.microsoft.com/office/2006/metadata/properties" xmlns:ns2="70409b95-1f92-41a8-bff8-c6d4892a5b61" xmlns:ns3="6ccaa408-bfe8-4c26-a04c-0f7a10619bf9" targetNamespace="http://schemas.microsoft.com/office/2006/metadata/properties" ma:root="true" ma:fieldsID="4ac56f0ffe3a973113bb582b88884e40" ns2:_="" ns3:_="">
    <xsd:import namespace="70409b95-1f92-41a8-bff8-c6d4892a5b61"/>
    <xsd:import namespace="6ccaa408-bfe8-4c26-a04c-0f7a10619b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NumeroInfoSan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409b95-1f92-41a8-bff8-c6d4892a5b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b2a3d9b-3d99-44bb-9895-cba851f4d8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NumeroInfoSanction" ma:index="21" nillable="true" ma:displayName="Numéro d’Info-Sanction" ma:internalName="NumeroInfoSan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aa408-bfe8-4c26-a04c-0f7a10619bf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e0ec14c-821f-4a1b-9810-1956d5ff2588}" ma:internalName="TaxCatchAll" ma:showField="CatchAllData" ma:web="6ccaa408-bfe8-4c26-a04c-0f7a10619b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5E7FB2-1376-4AE0-AD18-282D45AE4A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112804-E8B3-44F5-A692-4F0E14ECD039}">
  <ds:schemaRefs>
    <ds:schemaRef ds:uri="http://schemas.microsoft.com/office/infopath/2007/PartnerControls"/>
    <ds:schemaRef ds:uri="http://schemas.microsoft.com/office/2006/documentManagement/types"/>
    <ds:schemaRef ds:uri="6ccaa408-bfe8-4c26-a04c-0f7a10619bf9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70409b95-1f92-41a8-bff8-c6d4892a5b6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8A8EBFB-6EB4-42E7-B40E-435661AE1B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409b95-1f92-41a8-bff8-c6d4892a5b61"/>
    <ds:schemaRef ds:uri="6ccaa408-bfe8-4c26-a04c-0f7a10619b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3917</TotalTime>
  <Words>1569</Words>
  <Application>Microsoft Office PowerPoint</Application>
  <PresentationFormat>Grand écran</PresentationFormat>
  <Paragraphs>324</Paragraphs>
  <Slides>63</Slides>
  <Notes>60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63</vt:i4>
      </vt:variant>
    </vt:vector>
  </HeadingPairs>
  <TitlesOfParts>
    <vt:vector size="68" baseType="lpstr">
      <vt:lpstr>Arial</vt:lpstr>
      <vt:lpstr>Calibri</vt:lpstr>
      <vt:lpstr>Times New Roman</vt:lpstr>
      <vt:lpstr>Wingdings</vt:lpstr>
      <vt:lpstr>Thème Office</vt:lpstr>
      <vt:lpstr>Présentation PowerPoint</vt:lpstr>
      <vt:lpstr>Déroulement de la formation – partie 2</vt:lpstr>
      <vt:lpstr>Les spécifications d’évaluation </vt:lpstr>
      <vt:lpstr>Rappel – Principales orientations à respecter</vt:lpstr>
      <vt:lpstr>Cherche et trouve! </vt:lpstr>
      <vt:lpstr>Présentation PowerPoint</vt:lpstr>
      <vt:lpstr>Présentation PowerPoint</vt:lpstr>
      <vt:lpstr>Présentation PowerPoint</vt:lpstr>
      <vt:lpstr>Présentation PowerPoint</vt:lpstr>
      <vt:lpstr>Quels sont les pièges à éviter les plus fréquents lorsqu’on construit des spécifications?</vt:lpstr>
      <vt:lpstr>Résumé des questions à se poser</vt:lpstr>
      <vt:lpstr>L’élaboration d’épreuves</vt:lpstr>
      <vt:lpstr>Épreuves ministérielles</vt:lpstr>
      <vt:lpstr>Les stratégies d’évaluation</vt:lpstr>
      <vt:lpstr>Stratégies d’évaluation</vt:lpstr>
      <vt:lpstr>Épreuves traduites en comportement </vt:lpstr>
      <vt:lpstr>Avant d’élaborer…</vt:lpstr>
      <vt:lpstr>Épreuve traduite en comportement </vt:lpstr>
      <vt:lpstr>Présentation PowerPoint</vt:lpstr>
      <vt:lpstr>L’élaboration des épreuves pratiques</vt:lpstr>
      <vt:lpstr>Présentation PowerPoint</vt:lpstr>
      <vt:lpstr>Les documents de base à produire</vt:lpstr>
      <vt:lpstr>Les éléments d’observation (Cahier d’évaluation et Grille d’observation)</vt:lpstr>
      <vt:lpstr>Tolérances</vt:lpstr>
      <vt:lpstr>Niveau taxonomique (descripteurs) Peut mener à l’établissement d’une tolérance</vt:lpstr>
      <vt:lpstr>Exemples de tolérances</vt:lpstr>
      <vt:lpstr>Exemples de tolérances</vt:lpstr>
      <vt:lpstr>Exemples de tolérances</vt:lpstr>
      <vt:lpstr>Partage d’expériences</vt:lpstr>
      <vt:lpstr>L’élaboration des épreuves de connaissances pratiques</vt:lpstr>
      <vt:lpstr>Les documents de base à produire</vt:lpstr>
      <vt:lpstr>Épreuve de connaissances pratiques</vt:lpstr>
      <vt:lpstr>Les exigences (et non tolérances)</vt:lpstr>
      <vt:lpstr>Exemple : Tableau des critères et pondérations liés  à chacune des questions  </vt:lpstr>
      <vt:lpstr>L’élaboration des épreuves de participation</vt:lpstr>
      <vt:lpstr>Les documents </vt:lpstr>
      <vt:lpstr>Exemple – Spécifications pour l’évaluation</vt:lpstr>
      <vt:lpstr>Détermination du seuil de réussite</vt:lpstr>
      <vt:lpstr>Le processus de validation d’une épreuve</vt:lpstr>
      <vt:lpstr>La Conception Universelle de l’apprentissage CUA</vt:lpstr>
      <vt:lpstr>Équité et mesures d’adaptation</vt:lpstr>
      <vt:lpstr>La flexibilité pédagogique</vt:lpstr>
      <vt:lpstr>Les adaptations</vt:lpstr>
      <vt:lpstr>Les modifications</vt:lpstr>
      <vt:lpstr>Partage d’expériences</vt:lpstr>
      <vt:lpstr>Quelques stratégies de pratiques inclusives </vt:lpstr>
      <vt:lpstr>Conseils de rédaction pour favoriser la réussite de tous</vt:lpstr>
      <vt:lpstr>Conseils de rédaction pour favoriser la réussite de tous</vt:lpstr>
      <vt:lpstr>Les biais cognitifs du correcteur</vt:lpstr>
      <vt:lpstr>Quelques biais cognitifs du correcteur</vt:lpstr>
      <vt:lpstr>La confidentialité des épreuves</vt:lpstr>
      <vt:lpstr>Confidentialité des épreuves</vt:lpstr>
      <vt:lpstr>Confidentialité des épreuves</vt:lpstr>
      <vt:lpstr>BIM et vous</vt:lpstr>
      <vt:lpstr>Les avantages de travailler avec BIM-FP</vt:lpstr>
      <vt:lpstr>Les avantages de travailler avec BIM-FP (suite)</vt:lpstr>
      <vt:lpstr>Élaboration des épreuves</vt:lpstr>
      <vt:lpstr>Dépôt des épreuves</vt:lpstr>
      <vt:lpstr>Liste des nouveautés</vt:lpstr>
      <vt:lpstr>Spécifications en évaluation</vt:lpstr>
      <vt:lpstr>Questions?</vt:lpstr>
      <vt:lpstr>Prochaine formation : rentrée 2026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Bruneau Manon</dc:creator>
  <cp:lastModifiedBy>Guénette Anny-Claude</cp:lastModifiedBy>
  <cp:revision>10</cp:revision>
  <cp:lastPrinted>2023-09-14T11:40:42Z</cp:lastPrinted>
  <dcterms:created xsi:type="dcterms:W3CDTF">2017-01-16T17:03:39Z</dcterms:created>
  <dcterms:modified xsi:type="dcterms:W3CDTF">2026-10-06T15:12:10Z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ots_x0020_cl_x00e9_s">
    <vt:lpwstr/>
  </property>
  <property fmtid="{D5CDD505-2E9C-101B-9397-08002B2CF9AE}" pid="4" name="Mots clés">
    <vt:lpwstr/>
  </property>
  <property fmtid="{D5CDD505-2E9C-101B-9397-08002B2CF9AE}" pid="5" name="_dlc_DocIdItemGuid">
    <vt:lpwstr>8c522fc9-8a06-4f1d-aa21-9a38882d9faa</vt:lpwstr>
  </property>
  <property fmtid="{D5CDD505-2E9C-101B-9397-08002B2CF9AE}" pid="6" name="ContentTypeId">
    <vt:lpwstr>0x010100D9BDF9C1686C5A4E9570E4C4D06843DE</vt:lpwstr>
  </property>
  <property fmtid="{D5CDD505-2E9C-101B-9397-08002B2CF9AE}" pid="7" name="MSIP_Label_2ba48ecf-d280-4260-a45c-33838e163776_Enabled">
    <vt:lpwstr>true</vt:lpwstr>
  </property>
  <property fmtid="{D5CDD505-2E9C-101B-9397-08002B2CF9AE}" pid="8" name="MSIP_Label_2ba48ecf-d280-4260-a45c-33838e163776_SetDate">
    <vt:lpwstr>2024-02-08T19:17:19Z</vt:lpwstr>
  </property>
  <property fmtid="{D5CDD505-2E9C-101B-9397-08002B2CF9AE}" pid="9" name="MSIP_Label_2ba48ecf-d280-4260-a45c-33838e163776_Method">
    <vt:lpwstr>Standard</vt:lpwstr>
  </property>
  <property fmtid="{D5CDD505-2E9C-101B-9397-08002B2CF9AE}" pid="10" name="MSIP_Label_2ba48ecf-d280-4260-a45c-33838e163776_Name">
    <vt:lpwstr>Donnees Internes</vt:lpwstr>
  </property>
  <property fmtid="{D5CDD505-2E9C-101B-9397-08002B2CF9AE}" pid="11" name="MSIP_Label_2ba48ecf-d280-4260-a45c-33838e163776_SiteId">
    <vt:lpwstr>62668401-1d77-4187-9dc4-33c0e584a6bc</vt:lpwstr>
  </property>
  <property fmtid="{D5CDD505-2E9C-101B-9397-08002B2CF9AE}" pid="12" name="MSIP_Label_2ba48ecf-d280-4260-a45c-33838e163776_ActionId">
    <vt:lpwstr>3c1a58ab-ae11-496e-9f6f-a8ef3a1c6fbb</vt:lpwstr>
  </property>
  <property fmtid="{D5CDD505-2E9C-101B-9397-08002B2CF9AE}" pid="13" name="MSIP_Label_2ba48ecf-d280-4260-a45c-33838e163776_ContentBits">
    <vt:lpwstr>0</vt:lpwstr>
  </property>
  <property fmtid="{D5CDD505-2E9C-101B-9397-08002B2CF9AE}" pid="14" name="xd_ProgID">
    <vt:lpwstr/>
  </property>
  <property fmtid="{D5CDD505-2E9C-101B-9397-08002B2CF9AE}" pid="15" name="_dlc_DocId">
    <vt:lpwstr>SDRCDWX3EKQZ-1529036314-505237</vt:lpwstr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  <property fmtid="{D5CDD505-2E9C-101B-9397-08002B2CF9AE}" pid="20" name="_dlc_DocIdUrl">
    <vt:lpwstr>https://grics.sharepoint.com/sites/DirectionSIPCE/_layouts/15/DocIdRedir.aspx?ID=SDRCDWX3EKQZ-1529036314-505237, SDRCDWX3EKQZ-1529036314-505237</vt:lpwstr>
  </property>
  <property fmtid="{D5CDD505-2E9C-101B-9397-08002B2CF9AE}" pid="21" name="xd_Signature">
    <vt:lpwstr/>
  </property>
  <property fmtid="{D5CDD505-2E9C-101B-9397-08002B2CF9AE}" pid="22" name="SharedWithUsers">
    <vt:lpwstr>93;#Roy Sonia</vt:lpwstr>
  </property>
</Properties>
</file>