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3.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6.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7.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9.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notesSlides/notesSlide11.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12.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notesSlides/notesSlide13.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4.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5.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16.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17.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8.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notesSlides/notesSlide19.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20.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21.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22.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notesSlides/notesSlide23.xml" ContentType="application/vnd.openxmlformats-officedocument.presentationml.notesSlide+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24.xml" ContentType="application/vnd.openxmlformats-officedocument.presentationml.notesSlid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notesSlides/notesSlide25.xml" ContentType="application/vnd.openxmlformats-officedocument.presentationml.notesSlide+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26.xml" ContentType="application/vnd.openxmlformats-officedocument.presentationml.notesSlid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notesSlides/notesSlide27.xml" ContentType="application/vnd.openxmlformats-officedocument.presentationml.notesSlide+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notesSlides/notesSlide28.xml" ContentType="application/vnd.openxmlformats-officedocument.presentationml.notesSlide+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29.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0.xml" ContentType="application/vnd.openxmlformats-officedocument.presentationml.notesSlid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1.xml" ContentType="application/vnd.openxmlformats-officedocument.presentationml.notesSlid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notesSlides/notesSlide32.xml" ContentType="application/vnd.openxmlformats-officedocument.presentationml.notesSlide+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notesSlides/notesSlide33.xml" ContentType="application/vnd.openxmlformats-officedocument.presentationml.notesSlide+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notesSlides/notesSlide34.xml" ContentType="application/vnd.openxmlformats-officedocument.presentationml.notesSlide+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5.xml" ContentType="application/vnd.openxmlformats-officedocument.presentationml.notesSlid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6.xml" ContentType="application/vnd.openxmlformats-officedocument.presentationml.notesSlid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notesSlides/notesSlide37.xml" ContentType="application/vnd.openxmlformats-officedocument.presentationml.notesSlide+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notesSlides/notesSlide38.xml" ContentType="application/vnd.openxmlformats-officedocument.presentationml.notesSlide+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notesSlides/notesSlide39.xml" ContentType="application/vnd.openxmlformats-officedocument.presentationml.notesSlide+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notesSlides/notesSlide40.xml" ContentType="application/vnd.openxmlformats-officedocument.presentationml.notesSlide+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notesSlides/notesSlide42.xml" ContentType="application/vnd.openxmlformats-officedocument.presentationml.notesSlide+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notesSlides/notesSlide43.xml" ContentType="application/vnd.openxmlformats-officedocument.presentationml.notesSlide+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notesSlides/notesSlide44.xml" ContentType="application/vnd.openxmlformats-officedocument.presentationml.notesSlide+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5.xml" ContentType="application/vnd.openxmlformats-officedocument.presentationml.notesSlid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notesSlides/notesSlide46.xml" ContentType="application/vnd.openxmlformats-officedocument.presentationml.notesSlide+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7.xml" ContentType="application/vnd.openxmlformats-officedocument.presentationml.notesSlid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8.xml" ContentType="application/vnd.openxmlformats-officedocument.presentationml.notesSlid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9.xml" ContentType="application/vnd.openxmlformats-officedocument.presentationml.notesSlid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50.xml" ContentType="application/vnd.openxmlformats-officedocument.presentationml.notesSlid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1.xml" ContentType="application/vnd.openxmlformats-officedocument.presentationml.notesSlid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2.xml" ContentType="application/vnd.openxmlformats-officedocument.presentationml.notesSlid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3.xml" ContentType="application/vnd.openxmlformats-officedocument.presentationml.notesSlid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4.xml" ContentType="application/vnd.openxmlformats-officedocument.presentationml.notesSlid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notesSlides/notesSlide55.xml" ContentType="application/vnd.openxmlformats-officedocument.presentationml.notesSlide+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notesSlides/notesSlide56.xml" ContentType="application/vnd.openxmlformats-officedocument.presentationml.notesSlide+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57.xml" ContentType="application/vnd.openxmlformats-officedocument.presentationml.notesSlide+xml"/>
  <Override PartName="/ppt/comments/modernComment_18D_29DCC9CA.xml" ContentType="application/vnd.ms-powerpoint.comment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notesSlides/notesSlide58.xml" ContentType="application/vnd.openxmlformats-officedocument.presentationml.notesSlide+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notesSlides/notesSlide59.xml" ContentType="application/vnd.openxmlformats-officedocument.presentationml.notesSlide+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notesSlides/notesSlide60.xml" ContentType="application/vnd.openxmlformats-officedocument.presentationml.notesSlide+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1.xml" ContentType="application/vnd.openxmlformats-officedocument.presentationml.notesSlid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2.xml" ContentType="application/vnd.openxmlformats-officedocument.presentationml.notesSlid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notesSlides/notesSlide63.xml" ContentType="application/vnd.openxmlformats-officedocument.presentationml.notesSlide+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64.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notesSlides/notesSlide65.xml" ContentType="application/vnd.openxmlformats-officedocument.presentationml.notesSlide+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notesSlides/notesSlide66.xml" ContentType="application/vnd.openxmlformats-officedocument.presentationml.notesSlide+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notesSlides/notesSlide6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4"/>
  </p:notesMasterIdLst>
  <p:handoutMasterIdLst>
    <p:handoutMasterId r:id="rId75"/>
  </p:handoutMasterIdLst>
  <p:sldIdLst>
    <p:sldId id="302" r:id="rId5"/>
    <p:sldId id="506" r:id="rId6"/>
    <p:sldId id="505" r:id="rId7"/>
    <p:sldId id="366" r:id="rId8"/>
    <p:sldId id="516" r:id="rId9"/>
    <p:sldId id="380" r:id="rId10"/>
    <p:sldId id="464" r:id="rId11"/>
    <p:sldId id="466" r:id="rId12"/>
    <p:sldId id="381" r:id="rId13"/>
    <p:sldId id="384" r:id="rId14"/>
    <p:sldId id="507" r:id="rId15"/>
    <p:sldId id="508" r:id="rId16"/>
    <p:sldId id="509" r:id="rId17"/>
    <p:sldId id="475" r:id="rId18"/>
    <p:sldId id="394" r:id="rId19"/>
    <p:sldId id="406" r:id="rId20"/>
    <p:sldId id="496" r:id="rId21"/>
    <p:sldId id="497" r:id="rId22"/>
    <p:sldId id="498" r:id="rId23"/>
    <p:sldId id="395" r:id="rId24"/>
    <p:sldId id="385" r:id="rId25"/>
    <p:sldId id="524" r:id="rId26"/>
    <p:sldId id="483" r:id="rId27"/>
    <p:sldId id="484" r:id="rId28"/>
    <p:sldId id="449" r:id="rId29"/>
    <p:sldId id="510" r:id="rId30"/>
    <p:sldId id="511" r:id="rId31"/>
    <p:sldId id="512" r:id="rId32"/>
    <p:sldId id="517" r:id="rId33"/>
    <p:sldId id="390" r:id="rId34"/>
    <p:sldId id="518" r:id="rId35"/>
    <p:sldId id="519" r:id="rId36"/>
    <p:sldId id="525" r:id="rId37"/>
    <p:sldId id="522" r:id="rId38"/>
    <p:sldId id="521" r:id="rId39"/>
    <p:sldId id="523" r:id="rId40"/>
    <p:sldId id="520" r:id="rId41"/>
    <p:sldId id="485" r:id="rId42"/>
    <p:sldId id="501" r:id="rId43"/>
    <p:sldId id="513" r:id="rId44"/>
    <p:sldId id="514" r:id="rId45"/>
    <p:sldId id="515" r:id="rId46"/>
    <p:sldId id="415" r:id="rId47"/>
    <p:sldId id="438" r:id="rId48"/>
    <p:sldId id="416" r:id="rId49"/>
    <p:sldId id="407" r:id="rId50"/>
    <p:sldId id="404" r:id="rId51"/>
    <p:sldId id="417" r:id="rId52"/>
    <p:sldId id="418" r:id="rId53"/>
    <p:sldId id="420" r:id="rId54"/>
    <p:sldId id="419" r:id="rId55"/>
    <p:sldId id="499" r:id="rId56"/>
    <p:sldId id="421" r:id="rId57"/>
    <p:sldId id="422" r:id="rId58"/>
    <p:sldId id="396" r:id="rId59"/>
    <p:sldId id="402" r:id="rId60"/>
    <p:sldId id="423" r:id="rId61"/>
    <p:sldId id="403" r:id="rId62"/>
    <p:sldId id="397" r:id="rId63"/>
    <p:sldId id="424" r:id="rId64"/>
    <p:sldId id="425" r:id="rId65"/>
    <p:sldId id="426" r:id="rId66"/>
    <p:sldId id="427" r:id="rId67"/>
    <p:sldId id="428" r:id="rId68"/>
    <p:sldId id="471" r:id="rId69"/>
    <p:sldId id="398" r:id="rId70"/>
    <p:sldId id="429" r:id="rId71"/>
    <p:sldId id="430" r:id="rId72"/>
    <p:sldId id="431" r:id="rId73"/>
  </p:sldIdLst>
  <p:sldSz cx="12192000" cy="6858000"/>
  <p:notesSz cx="7102475" cy="93884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0F2906-9D1F-D3C2-77D7-7C0B24CCB8F6}" name="Bruneau Manon" initials="BM" userId="S::bruneaum@grics.ca::744655ed-d075-48fa-8b7e-f8bf07e7b9c2" providerId="AD"/>
  <p188:author id="{79DDDA97-23DF-8DB0-02A5-AC6F70AFC4D1}" name="Guénette Anny-Claude" initials="AG" userId="S::guenetteac@grics.ca::a3c6b310-79c2-4b8c-8d35-9f337f3c8a3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B7ECB"/>
    <a:srgbClr val="EFDDDE"/>
    <a:srgbClr val="EEDCDD"/>
    <a:srgbClr val="FF6319"/>
    <a:srgbClr val="37424A"/>
    <a:srgbClr val="FF8447"/>
    <a:srgbClr val="3F4A52"/>
    <a:srgbClr val="111828"/>
    <a:srgbClr val="CC9900"/>
    <a:srgbClr val="34B2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52" autoAdjust="0"/>
    <p:restoredTop sz="67085" autoAdjust="0"/>
  </p:normalViewPr>
  <p:slideViewPr>
    <p:cSldViewPr snapToGrid="0">
      <p:cViewPr varScale="1">
        <p:scale>
          <a:sx n="74" d="100"/>
          <a:sy n="74" d="100"/>
        </p:scale>
        <p:origin x="1968"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heme" Target="theme/theme1.xml"/><Relationship Id="rId8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énette Anny-Claude" userId="a3c6b310-79c2-4b8c-8d35-9f337f3c8a3c" providerId="ADAL" clId="{444931A1-BD7A-4296-8BB4-4BED577AAE99}"/>
    <pc:docChg chg="undo redo custSel delSld modSld sldOrd">
      <pc:chgData name="Guénette Anny-Claude" userId="a3c6b310-79c2-4b8c-8d35-9f337f3c8a3c" providerId="ADAL" clId="{444931A1-BD7A-4296-8BB4-4BED577AAE99}" dt="2026-10-06T15:10:40.365" v="1761" actId="21"/>
      <pc:docMkLst>
        <pc:docMk/>
      </pc:docMkLst>
      <pc:sldChg chg="delSp modSp mod modNotesTx">
        <pc:chgData name="Guénette Anny-Claude" userId="a3c6b310-79c2-4b8c-8d35-9f337f3c8a3c" providerId="ADAL" clId="{444931A1-BD7A-4296-8BB4-4BED577AAE99}" dt="2026-10-06T15:10:37.296" v="1760" actId="21"/>
        <pc:sldMkLst>
          <pc:docMk/>
          <pc:sldMk cId="2934082175" sldId="302"/>
        </pc:sldMkLst>
        <pc:spChg chg="mod">
          <ac:chgData name="Guénette Anny-Claude" userId="a3c6b310-79c2-4b8c-8d35-9f337f3c8a3c" providerId="ADAL" clId="{444931A1-BD7A-4296-8BB4-4BED577AAE99}" dt="2026-10-06T15:10:34.023" v="1759" actId="20577"/>
          <ac:spMkLst>
            <pc:docMk/>
            <pc:sldMk cId="2934082175" sldId="302"/>
            <ac:spMk id="3" creationId="{171F7177-49DF-8178-DD1F-865D88C131AE}"/>
          </ac:spMkLst>
        </pc:spChg>
        <pc:picChg chg="del">
          <ac:chgData name="Guénette Anny-Claude" userId="a3c6b310-79c2-4b8c-8d35-9f337f3c8a3c" providerId="ADAL" clId="{444931A1-BD7A-4296-8BB4-4BED577AAE99}" dt="2026-10-06T15:10:37.296" v="1760" actId="21"/>
          <ac:picMkLst>
            <pc:docMk/>
            <pc:sldMk cId="2934082175" sldId="302"/>
            <ac:picMk id="4" creationId="{244ED772-B55B-5F2C-0C57-8858FB6B1C1D}"/>
          </ac:picMkLst>
        </pc:picChg>
      </pc:sldChg>
      <pc:sldChg chg="delSp mod">
        <pc:chgData name="Guénette Anny-Claude" userId="a3c6b310-79c2-4b8c-8d35-9f337f3c8a3c" providerId="ADAL" clId="{444931A1-BD7A-4296-8BB4-4BED577AAE99}" dt="2026-10-06T15:10:40.365" v="1761" actId="21"/>
        <pc:sldMkLst>
          <pc:docMk/>
          <pc:sldMk cId="1684853204" sldId="506"/>
        </pc:sldMkLst>
        <pc:picChg chg="del">
          <ac:chgData name="Guénette Anny-Claude" userId="a3c6b310-79c2-4b8c-8d35-9f337f3c8a3c" providerId="ADAL" clId="{444931A1-BD7A-4296-8BB4-4BED577AAE99}" dt="2026-10-06T15:10:40.365" v="1761" actId="21"/>
          <ac:picMkLst>
            <pc:docMk/>
            <pc:sldMk cId="1684853204" sldId="506"/>
            <ac:picMk id="7" creationId="{9BE7FCBB-9BE0-FA3F-99A6-AE1D1D7F4591}"/>
          </ac:picMkLst>
        </pc:picChg>
      </pc:sldChg>
    </pc:docChg>
  </pc:docChgLst>
</pc:chgInfo>
</file>

<file path=ppt/comments/modernComment_18D_29DCC9CA.xml><?xml version="1.0" encoding="utf-8"?>
<p188:cmLst xmlns:a="http://schemas.openxmlformats.org/drawingml/2006/main" xmlns:r="http://schemas.openxmlformats.org/officeDocument/2006/relationships" xmlns:p188="http://schemas.microsoft.com/office/powerpoint/2018/8/main">
  <p188:cm id="{7EBE9828-D6E7-40F4-B69E-F60202B19161}" authorId="{79DDDA97-23DF-8DB0-02A5-AC6F70AFC4D1}" created="2026-04-10T17:38:27.997">
    <pc:sldMkLst xmlns:pc="http://schemas.microsoft.com/office/powerpoint/2013/main/command">
      <pc:docMk/>
      <pc:sldMk cId="702335434" sldId="397"/>
    </pc:sldMkLst>
    <p188:txBody>
      <a:bodyPr/>
      <a:lstStyle/>
      <a:p>
        <a:r>
          <a:rPr lang="fr-CA"/>
          <a:t>Valider les infos sur la durée avec Véro. </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3077739" cy="471054"/>
          </a:xfrm>
          <a:prstGeom prst="rect">
            <a:avLst/>
          </a:prstGeom>
        </p:spPr>
        <p:txBody>
          <a:bodyPr vert="horz" lIns="94219" tIns="47109" rIns="94219" bIns="47109" rtlCol="0"/>
          <a:lstStyle>
            <a:lvl1pPr algn="l">
              <a:defRPr sz="1200"/>
            </a:lvl1pPr>
          </a:lstStyle>
          <a:p>
            <a:endParaRPr lang="fr-CA"/>
          </a:p>
        </p:txBody>
      </p:sp>
      <p:sp>
        <p:nvSpPr>
          <p:cNvPr id="3" name="Espace réservé de la date 2"/>
          <p:cNvSpPr>
            <a:spLocks noGrp="1"/>
          </p:cNvSpPr>
          <p:nvPr>
            <p:ph type="dt" sz="quarter" idx="1"/>
          </p:nvPr>
        </p:nvSpPr>
        <p:spPr>
          <a:xfrm>
            <a:off x="4023092" y="1"/>
            <a:ext cx="3077739" cy="471054"/>
          </a:xfrm>
          <a:prstGeom prst="rect">
            <a:avLst/>
          </a:prstGeom>
        </p:spPr>
        <p:txBody>
          <a:bodyPr vert="horz" lIns="94219" tIns="47109" rIns="94219" bIns="47109" rtlCol="0"/>
          <a:lstStyle>
            <a:lvl1pPr algn="r">
              <a:defRPr sz="1200"/>
            </a:lvl1pPr>
          </a:lstStyle>
          <a:p>
            <a:fld id="{38CC537F-0CED-40EA-BF5C-7AE4A89BAADA}" type="datetimeFigureOut">
              <a:rPr lang="fr-CA" smtClean="0"/>
              <a:t>2026-10-06</a:t>
            </a:fld>
            <a:endParaRPr lang="fr-CA"/>
          </a:p>
        </p:txBody>
      </p:sp>
      <p:sp>
        <p:nvSpPr>
          <p:cNvPr id="4" name="Espace réservé du pied de page 3"/>
          <p:cNvSpPr>
            <a:spLocks noGrp="1"/>
          </p:cNvSpPr>
          <p:nvPr>
            <p:ph type="ftr" sz="quarter" idx="2"/>
          </p:nvPr>
        </p:nvSpPr>
        <p:spPr>
          <a:xfrm>
            <a:off x="0" y="8917422"/>
            <a:ext cx="3077739" cy="471053"/>
          </a:xfrm>
          <a:prstGeom prst="rect">
            <a:avLst/>
          </a:prstGeom>
        </p:spPr>
        <p:txBody>
          <a:bodyPr vert="horz" lIns="94219" tIns="47109" rIns="94219" bIns="47109" rtlCol="0" anchor="b"/>
          <a:lstStyle>
            <a:lvl1pPr algn="l">
              <a:defRPr sz="1200"/>
            </a:lvl1pPr>
          </a:lstStyle>
          <a:p>
            <a:endParaRPr lang="fr-CA"/>
          </a:p>
        </p:txBody>
      </p:sp>
      <p:sp>
        <p:nvSpPr>
          <p:cNvPr id="5" name="Espace réservé du numéro de diapositive 4"/>
          <p:cNvSpPr>
            <a:spLocks noGrp="1"/>
          </p:cNvSpPr>
          <p:nvPr>
            <p:ph type="sldNum" sz="quarter" idx="3"/>
          </p:nvPr>
        </p:nvSpPr>
        <p:spPr>
          <a:xfrm>
            <a:off x="4023092" y="8917422"/>
            <a:ext cx="3077739" cy="471053"/>
          </a:xfrm>
          <a:prstGeom prst="rect">
            <a:avLst/>
          </a:prstGeom>
        </p:spPr>
        <p:txBody>
          <a:bodyPr vert="horz" lIns="94219" tIns="47109" rIns="94219" bIns="47109" rtlCol="0" anchor="b"/>
          <a:lstStyle>
            <a:lvl1pPr algn="r">
              <a:defRPr sz="1200"/>
            </a:lvl1pPr>
          </a:lstStyle>
          <a:p>
            <a:fld id="{4A05DF29-6FBE-4167-A299-CC3F9CF42A96}" type="slidenum">
              <a:rPr lang="fr-CA" smtClean="0"/>
              <a:t>‹N°›</a:t>
            </a:fld>
            <a:endParaRPr lang="fr-CA"/>
          </a:p>
        </p:txBody>
      </p:sp>
    </p:spTree>
    <p:extLst>
      <p:ext uri="{BB962C8B-B14F-4D97-AF65-F5344CB8AC3E}">
        <p14:creationId xmlns:p14="http://schemas.microsoft.com/office/powerpoint/2010/main" val="1892408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3077739" cy="471054"/>
          </a:xfrm>
          <a:prstGeom prst="rect">
            <a:avLst/>
          </a:prstGeom>
        </p:spPr>
        <p:txBody>
          <a:bodyPr vert="horz" lIns="94219" tIns="47109" rIns="94219" bIns="47109" rtlCol="0"/>
          <a:lstStyle>
            <a:lvl1pPr algn="l">
              <a:defRPr sz="1200"/>
            </a:lvl1pPr>
          </a:lstStyle>
          <a:p>
            <a:endParaRPr lang="fr-CA"/>
          </a:p>
        </p:txBody>
      </p:sp>
      <p:sp>
        <p:nvSpPr>
          <p:cNvPr id="3" name="Espace réservé de la date 2"/>
          <p:cNvSpPr>
            <a:spLocks noGrp="1"/>
          </p:cNvSpPr>
          <p:nvPr>
            <p:ph type="dt" idx="1"/>
          </p:nvPr>
        </p:nvSpPr>
        <p:spPr>
          <a:xfrm>
            <a:off x="4023092" y="1"/>
            <a:ext cx="3077739" cy="471054"/>
          </a:xfrm>
          <a:prstGeom prst="rect">
            <a:avLst/>
          </a:prstGeom>
        </p:spPr>
        <p:txBody>
          <a:bodyPr vert="horz" lIns="94219" tIns="47109" rIns="94219" bIns="47109" rtlCol="0"/>
          <a:lstStyle>
            <a:lvl1pPr algn="r">
              <a:defRPr sz="1200"/>
            </a:lvl1pPr>
          </a:lstStyle>
          <a:p>
            <a:fld id="{FFC5ABE9-458A-44CE-A4E8-E4E9BB374F07}" type="datetimeFigureOut">
              <a:rPr lang="fr-CA" smtClean="0"/>
              <a:t>2026-10-06</a:t>
            </a:fld>
            <a:endParaRPr lang="fr-CA"/>
          </a:p>
        </p:txBody>
      </p:sp>
      <p:sp>
        <p:nvSpPr>
          <p:cNvPr id="4" name="Espace réservé de l'image des diapositives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19" tIns="47109" rIns="94219" bIns="47109" rtlCol="0" anchor="ctr"/>
          <a:lstStyle/>
          <a:p>
            <a:endParaRPr lang="fr-CA"/>
          </a:p>
        </p:txBody>
      </p:sp>
      <p:sp>
        <p:nvSpPr>
          <p:cNvPr id="5" name="Espace réservé des notes 4"/>
          <p:cNvSpPr>
            <a:spLocks noGrp="1"/>
          </p:cNvSpPr>
          <p:nvPr>
            <p:ph type="body" sz="quarter" idx="3"/>
          </p:nvPr>
        </p:nvSpPr>
        <p:spPr>
          <a:xfrm>
            <a:off x="710248" y="4518203"/>
            <a:ext cx="5681980" cy="3696713"/>
          </a:xfrm>
          <a:prstGeom prst="rect">
            <a:avLst/>
          </a:prstGeom>
        </p:spPr>
        <p:txBody>
          <a:bodyPr vert="horz" lIns="94219" tIns="47109" rIns="94219" bIns="47109"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917422"/>
            <a:ext cx="3077739" cy="471053"/>
          </a:xfrm>
          <a:prstGeom prst="rect">
            <a:avLst/>
          </a:prstGeom>
        </p:spPr>
        <p:txBody>
          <a:bodyPr vert="horz" lIns="94219" tIns="47109" rIns="94219" bIns="47109"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4023092" y="8917422"/>
            <a:ext cx="3077739" cy="471053"/>
          </a:xfrm>
          <a:prstGeom prst="rect">
            <a:avLst/>
          </a:prstGeom>
        </p:spPr>
        <p:txBody>
          <a:bodyPr vert="horz" lIns="94219" tIns="47109" rIns="94219" bIns="47109" rtlCol="0" anchor="b"/>
          <a:lstStyle>
            <a:lvl1pPr algn="r">
              <a:defRPr sz="1200"/>
            </a:lvl1pPr>
          </a:lstStyle>
          <a:p>
            <a:fld id="{9DF7CE84-CEB2-4E9E-BE78-1EF5E13775BC}" type="slidenum">
              <a:rPr lang="fr-CA" smtClean="0"/>
              <a:t>‹N°›</a:t>
            </a:fld>
            <a:endParaRPr lang="fr-CA"/>
          </a:p>
        </p:txBody>
      </p:sp>
    </p:spTree>
    <p:extLst>
      <p:ext uri="{BB962C8B-B14F-4D97-AF65-F5344CB8AC3E}">
        <p14:creationId xmlns:p14="http://schemas.microsoft.com/office/powerpoint/2010/main" val="1771436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1</a:t>
            </a:fld>
            <a:endParaRPr lang="fr-CA"/>
          </a:p>
        </p:txBody>
      </p:sp>
    </p:spTree>
    <p:extLst>
      <p:ext uri="{BB962C8B-B14F-4D97-AF65-F5344CB8AC3E}">
        <p14:creationId xmlns:p14="http://schemas.microsoft.com/office/powerpoint/2010/main" val="1420271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AF189-3679-3B75-FB38-AA7B4B69E59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B3282C1-B815-0C51-A477-4006246CB6A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01248A6-FF7E-B5CE-EFAB-A16EE70DB99B}"/>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60DC9722-D1AA-3E1B-6D96-262244FAF9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F7CE84-CEB2-4E9E-BE78-1EF5E13775BC}"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3900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F7CE84-CEB2-4E9E-BE78-1EF5E13775BC}"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5415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200" b="0" i="0" u="none" strike="noStrike" kern="1200" cap="none" spc="0" normalizeH="0" baseline="0" noProof="0" dirty="0">
              <a:ln>
                <a:noFill/>
              </a:ln>
              <a:solidFill>
                <a:prstClr val="black"/>
              </a:solidFill>
              <a:effectLst/>
              <a:uLnTx/>
              <a:uFillTx/>
              <a:latin typeface="Calibri"/>
              <a:ea typeface="+mn-ea"/>
              <a:cs typeface="+mn-cs"/>
            </a:endParaRPr>
          </a:p>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4</a:t>
            </a:fld>
            <a:endParaRPr lang="fr-CA"/>
          </a:p>
        </p:txBody>
      </p:sp>
    </p:spTree>
    <p:extLst>
      <p:ext uri="{BB962C8B-B14F-4D97-AF65-F5344CB8AC3E}">
        <p14:creationId xmlns:p14="http://schemas.microsoft.com/office/powerpoint/2010/main" val="2810410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8F815-FD4F-9D7C-3E4D-5489D252CC1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4452BE4-712E-DF63-5E65-283EC26AFDA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48E61AA-C753-C31B-275B-AC0B0335A47B}"/>
              </a:ext>
            </a:extLst>
          </p:cNvPr>
          <p:cNvSpPr>
            <a:spLocks noGrp="1"/>
          </p:cNvSpPr>
          <p:nvPr>
            <p:ph type="body" idx="1"/>
          </p:nvPr>
        </p:nvSpPr>
        <p:spPr/>
        <p:txBody>
          <a:bodyPr/>
          <a:lstStyle/>
          <a:p>
            <a:endParaRPr lang="fr-CA" dirty="0"/>
          </a:p>
          <a:p>
            <a:endParaRPr lang="fr-CA" dirty="0"/>
          </a:p>
        </p:txBody>
      </p:sp>
      <p:sp>
        <p:nvSpPr>
          <p:cNvPr id="4" name="Espace réservé du numéro de diapositive 3">
            <a:extLst>
              <a:ext uri="{FF2B5EF4-FFF2-40B4-BE49-F238E27FC236}">
                <a16:creationId xmlns:a16="http://schemas.microsoft.com/office/drawing/2014/main" id="{6BE020CF-87B4-8456-BDB3-DA2AF5E82D91}"/>
              </a:ext>
            </a:extLst>
          </p:cNvPr>
          <p:cNvSpPr>
            <a:spLocks noGrp="1"/>
          </p:cNvSpPr>
          <p:nvPr>
            <p:ph type="sldNum" sz="quarter" idx="5"/>
          </p:nvPr>
        </p:nvSpPr>
        <p:spPr/>
        <p:txBody>
          <a:bodyPr/>
          <a:lstStyle/>
          <a:p>
            <a:fld id="{9DF7CE84-CEB2-4E9E-BE78-1EF5E13775BC}" type="slidenum">
              <a:rPr lang="fr-CA" smtClean="0"/>
              <a:t>5</a:t>
            </a:fld>
            <a:endParaRPr lang="fr-CA"/>
          </a:p>
        </p:txBody>
      </p:sp>
    </p:spTree>
    <p:extLst>
      <p:ext uri="{BB962C8B-B14F-4D97-AF65-F5344CB8AC3E}">
        <p14:creationId xmlns:p14="http://schemas.microsoft.com/office/powerpoint/2010/main" val="1622744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6</a:t>
            </a:fld>
            <a:endParaRPr lang="fr-CA"/>
          </a:p>
        </p:txBody>
      </p:sp>
    </p:spTree>
    <p:extLst>
      <p:ext uri="{BB962C8B-B14F-4D97-AF65-F5344CB8AC3E}">
        <p14:creationId xmlns:p14="http://schemas.microsoft.com/office/powerpoint/2010/main" val="564552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20344">
              <a:defRPr/>
            </a:pPr>
            <a:endParaRPr lang="fr-C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F7CE84-CEB2-4E9E-BE78-1EF5E13775BC}"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1888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F7CE84-CEB2-4E9E-BE78-1EF5E13775BC}"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7887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b="1"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9</a:t>
            </a:fld>
            <a:endParaRPr lang="fr-CA"/>
          </a:p>
        </p:txBody>
      </p:sp>
    </p:spTree>
    <p:extLst>
      <p:ext uri="{BB962C8B-B14F-4D97-AF65-F5344CB8AC3E}">
        <p14:creationId xmlns:p14="http://schemas.microsoft.com/office/powerpoint/2010/main" val="2842551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10</a:t>
            </a:fld>
            <a:endParaRPr lang="fr-CA"/>
          </a:p>
        </p:txBody>
      </p:sp>
    </p:spTree>
    <p:extLst>
      <p:ext uri="{BB962C8B-B14F-4D97-AF65-F5344CB8AC3E}">
        <p14:creationId xmlns:p14="http://schemas.microsoft.com/office/powerpoint/2010/main" val="1097887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11</a:t>
            </a:fld>
            <a:endParaRPr lang="fr-CA"/>
          </a:p>
        </p:txBody>
      </p:sp>
    </p:spTree>
    <p:extLst>
      <p:ext uri="{BB962C8B-B14F-4D97-AF65-F5344CB8AC3E}">
        <p14:creationId xmlns:p14="http://schemas.microsoft.com/office/powerpoint/2010/main" val="545989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12</a:t>
            </a:fld>
            <a:endParaRPr lang="fr-CA"/>
          </a:p>
        </p:txBody>
      </p:sp>
    </p:spTree>
    <p:extLst>
      <p:ext uri="{BB962C8B-B14F-4D97-AF65-F5344CB8AC3E}">
        <p14:creationId xmlns:p14="http://schemas.microsoft.com/office/powerpoint/2010/main" val="3941558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13</a:t>
            </a:fld>
            <a:endParaRPr lang="fr-CA"/>
          </a:p>
        </p:txBody>
      </p:sp>
    </p:spTree>
    <p:extLst>
      <p:ext uri="{BB962C8B-B14F-4D97-AF65-F5344CB8AC3E}">
        <p14:creationId xmlns:p14="http://schemas.microsoft.com/office/powerpoint/2010/main" val="231240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14</a:t>
            </a:fld>
            <a:endParaRPr lang="fr-CA"/>
          </a:p>
        </p:txBody>
      </p:sp>
    </p:spTree>
    <p:extLst>
      <p:ext uri="{BB962C8B-B14F-4D97-AF65-F5344CB8AC3E}">
        <p14:creationId xmlns:p14="http://schemas.microsoft.com/office/powerpoint/2010/main" val="4133044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15</a:t>
            </a:fld>
            <a:endParaRPr lang="fr-CA"/>
          </a:p>
        </p:txBody>
      </p:sp>
    </p:spTree>
    <p:extLst>
      <p:ext uri="{BB962C8B-B14F-4D97-AF65-F5344CB8AC3E}">
        <p14:creationId xmlns:p14="http://schemas.microsoft.com/office/powerpoint/2010/main" val="16429169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16</a:t>
            </a:fld>
            <a:endParaRPr lang="fr-CA"/>
          </a:p>
        </p:txBody>
      </p:sp>
    </p:spTree>
    <p:extLst>
      <p:ext uri="{BB962C8B-B14F-4D97-AF65-F5344CB8AC3E}">
        <p14:creationId xmlns:p14="http://schemas.microsoft.com/office/powerpoint/2010/main" val="39705054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17</a:t>
            </a:fld>
            <a:endParaRPr lang="fr-CA"/>
          </a:p>
        </p:txBody>
      </p:sp>
    </p:spTree>
    <p:extLst>
      <p:ext uri="{BB962C8B-B14F-4D97-AF65-F5344CB8AC3E}">
        <p14:creationId xmlns:p14="http://schemas.microsoft.com/office/powerpoint/2010/main" val="2462325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18</a:t>
            </a:fld>
            <a:endParaRPr lang="fr-CA"/>
          </a:p>
        </p:txBody>
      </p:sp>
    </p:spTree>
    <p:extLst>
      <p:ext uri="{BB962C8B-B14F-4D97-AF65-F5344CB8AC3E}">
        <p14:creationId xmlns:p14="http://schemas.microsoft.com/office/powerpoint/2010/main" val="2798901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19</a:t>
            </a:fld>
            <a:endParaRPr lang="fr-CA"/>
          </a:p>
        </p:txBody>
      </p:sp>
    </p:spTree>
    <p:extLst>
      <p:ext uri="{BB962C8B-B14F-4D97-AF65-F5344CB8AC3E}">
        <p14:creationId xmlns:p14="http://schemas.microsoft.com/office/powerpoint/2010/main" val="28367240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20</a:t>
            </a:fld>
            <a:endParaRPr lang="fr-CA"/>
          </a:p>
        </p:txBody>
      </p:sp>
    </p:spTree>
    <p:extLst>
      <p:ext uri="{BB962C8B-B14F-4D97-AF65-F5344CB8AC3E}">
        <p14:creationId xmlns:p14="http://schemas.microsoft.com/office/powerpoint/2010/main" val="14798008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21</a:t>
            </a:fld>
            <a:endParaRPr lang="fr-CA"/>
          </a:p>
        </p:txBody>
      </p:sp>
    </p:spTree>
    <p:extLst>
      <p:ext uri="{BB962C8B-B14F-4D97-AF65-F5344CB8AC3E}">
        <p14:creationId xmlns:p14="http://schemas.microsoft.com/office/powerpoint/2010/main" val="23483233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b="0"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22</a:t>
            </a:fld>
            <a:endParaRPr lang="fr-CA"/>
          </a:p>
        </p:txBody>
      </p:sp>
    </p:spTree>
    <p:extLst>
      <p:ext uri="{BB962C8B-B14F-4D97-AF65-F5344CB8AC3E}">
        <p14:creationId xmlns:p14="http://schemas.microsoft.com/office/powerpoint/2010/main" val="14187700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Bef>
                <a:spcPts val="0"/>
              </a:spcBef>
              <a:spcAft>
                <a:spcPts val="2400"/>
              </a:spcAft>
            </a:pPr>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25</a:t>
            </a:fld>
            <a:endParaRPr lang="fr-CA"/>
          </a:p>
        </p:txBody>
      </p:sp>
    </p:spTree>
    <p:extLst>
      <p:ext uri="{BB962C8B-B14F-4D97-AF65-F5344CB8AC3E}">
        <p14:creationId xmlns:p14="http://schemas.microsoft.com/office/powerpoint/2010/main" val="28429855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DC8C4-AD29-6854-72B5-AAB7B0228D0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0CDA0EE-2838-5CDB-CCDE-CB7F882A84F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2D5B75D-FBBA-9EDA-C227-FA8CDFF92362}"/>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1411A401-DA87-A50C-5428-8C089E08C145}"/>
              </a:ext>
            </a:extLst>
          </p:cNvPr>
          <p:cNvSpPr>
            <a:spLocks noGrp="1"/>
          </p:cNvSpPr>
          <p:nvPr>
            <p:ph type="sldNum" sz="quarter" idx="5"/>
          </p:nvPr>
        </p:nvSpPr>
        <p:spPr/>
        <p:txBody>
          <a:bodyPr/>
          <a:lstStyle/>
          <a:p>
            <a:fld id="{9DF7CE84-CEB2-4E9E-BE78-1EF5E13775BC}" type="slidenum">
              <a:rPr lang="fr-CA" smtClean="0"/>
              <a:t>26</a:t>
            </a:fld>
            <a:endParaRPr lang="fr-CA"/>
          </a:p>
        </p:txBody>
      </p:sp>
    </p:spTree>
    <p:extLst>
      <p:ext uri="{BB962C8B-B14F-4D97-AF65-F5344CB8AC3E}">
        <p14:creationId xmlns:p14="http://schemas.microsoft.com/office/powerpoint/2010/main" val="12289958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476D5-1A2B-B1AD-9DBD-49246629243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FA07548-0CAE-5697-0AEE-3E32A03CED6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86C98BC-48E5-9E3C-4F05-E42BD98AAC42}"/>
              </a:ext>
            </a:extLst>
          </p:cNvPr>
          <p:cNvSpPr>
            <a:spLocks noGrp="1"/>
          </p:cNvSpPr>
          <p:nvPr>
            <p:ph type="body" idx="1"/>
          </p:nvPr>
        </p:nvSpPr>
        <p:spPr/>
        <p:txBody>
          <a:bodyPr/>
          <a:lstStyle/>
          <a:p>
            <a:endParaRPr lang="fr-CA" b="1" dirty="0"/>
          </a:p>
        </p:txBody>
      </p:sp>
      <p:sp>
        <p:nvSpPr>
          <p:cNvPr id="4" name="Espace réservé du numéro de diapositive 3">
            <a:extLst>
              <a:ext uri="{FF2B5EF4-FFF2-40B4-BE49-F238E27FC236}">
                <a16:creationId xmlns:a16="http://schemas.microsoft.com/office/drawing/2014/main" id="{DAC25AF7-1EA9-3242-9010-063E498752E3}"/>
              </a:ext>
            </a:extLst>
          </p:cNvPr>
          <p:cNvSpPr>
            <a:spLocks noGrp="1"/>
          </p:cNvSpPr>
          <p:nvPr>
            <p:ph type="sldNum" sz="quarter" idx="5"/>
          </p:nvPr>
        </p:nvSpPr>
        <p:spPr/>
        <p:txBody>
          <a:bodyPr/>
          <a:lstStyle/>
          <a:p>
            <a:fld id="{9DF7CE84-CEB2-4E9E-BE78-1EF5E13775BC}" type="slidenum">
              <a:rPr lang="fr-CA" smtClean="0"/>
              <a:t>27</a:t>
            </a:fld>
            <a:endParaRPr lang="fr-CA"/>
          </a:p>
        </p:txBody>
      </p:sp>
    </p:spTree>
    <p:extLst>
      <p:ext uri="{BB962C8B-B14F-4D97-AF65-F5344CB8AC3E}">
        <p14:creationId xmlns:p14="http://schemas.microsoft.com/office/powerpoint/2010/main" val="23101333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6E469-E19B-CB76-D41F-0507CD93949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5C4184A-6B61-B642-787B-835FA5029EA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B1C95E6-0C6C-F609-AD83-B95035B3D7A3}"/>
              </a:ext>
            </a:extLst>
          </p:cNvPr>
          <p:cNvSpPr>
            <a:spLocks noGrp="1"/>
          </p:cNvSpPr>
          <p:nvPr>
            <p:ph type="body" idx="1"/>
          </p:nvPr>
        </p:nvSpPr>
        <p:spPr/>
        <p:txBody>
          <a:bodyPr/>
          <a:lstStyle/>
          <a:p>
            <a:endParaRPr lang="fr-CA" b="0" dirty="0"/>
          </a:p>
        </p:txBody>
      </p:sp>
      <p:sp>
        <p:nvSpPr>
          <p:cNvPr id="4" name="Espace réservé du numéro de diapositive 3">
            <a:extLst>
              <a:ext uri="{FF2B5EF4-FFF2-40B4-BE49-F238E27FC236}">
                <a16:creationId xmlns:a16="http://schemas.microsoft.com/office/drawing/2014/main" id="{0762BDC9-AA2B-8A78-D1A6-C322B7651765}"/>
              </a:ext>
            </a:extLst>
          </p:cNvPr>
          <p:cNvSpPr>
            <a:spLocks noGrp="1"/>
          </p:cNvSpPr>
          <p:nvPr>
            <p:ph type="sldNum" sz="quarter" idx="5"/>
          </p:nvPr>
        </p:nvSpPr>
        <p:spPr/>
        <p:txBody>
          <a:bodyPr/>
          <a:lstStyle/>
          <a:p>
            <a:fld id="{9DF7CE84-CEB2-4E9E-BE78-1EF5E13775BC}" type="slidenum">
              <a:rPr lang="fr-CA" smtClean="0"/>
              <a:t>28</a:t>
            </a:fld>
            <a:endParaRPr lang="fr-CA"/>
          </a:p>
        </p:txBody>
      </p:sp>
    </p:spTree>
    <p:extLst>
      <p:ext uri="{BB962C8B-B14F-4D97-AF65-F5344CB8AC3E}">
        <p14:creationId xmlns:p14="http://schemas.microsoft.com/office/powerpoint/2010/main" val="951023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A9768-838E-D09A-49F8-E40A5A2AA81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E0A3CAB-5C3F-8965-1135-B43ADFE8BF3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0323A8C-BEE8-3FFC-E3B4-3B98B67D2C04}"/>
              </a:ext>
            </a:extLst>
          </p:cNvPr>
          <p:cNvSpPr>
            <a:spLocks noGrp="1"/>
          </p:cNvSpPr>
          <p:nvPr>
            <p:ph type="body" idx="1"/>
          </p:nvPr>
        </p:nvSpPr>
        <p:spPr/>
        <p:txBody>
          <a:bodyPr/>
          <a:lstStyle/>
          <a:p>
            <a:r>
              <a:rPr lang="fr-CA" b="1" dirty="0"/>
              <a:t>À main levée ou dans le clavardage</a:t>
            </a:r>
          </a:p>
        </p:txBody>
      </p:sp>
      <p:sp>
        <p:nvSpPr>
          <p:cNvPr id="4" name="Espace réservé du numéro de diapositive 3">
            <a:extLst>
              <a:ext uri="{FF2B5EF4-FFF2-40B4-BE49-F238E27FC236}">
                <a16:creationId xmlns:a16="http://schemas.microsoft.com/office/drawing/2014/main" id="{B982D282-2E0D-84B5-CA0F-207DAC10D1D1}"/>
              </a:ext>
            </a:extLst>
          </p:cNvPr>
          <p:cNvSpPr>
            <a:spLocks noGrp="1"/>
          </p:cNvSpPr>
          <p:nvPr>
            <p:ph type="sldNum" sz="quarter" idx="5"/>
          </p:nvPr>
        </p:nvSpPr>
        <p:spPr/>
        <p:txBody>
          <a:bodyPr/>
          <a:lstStyle/>
          <a:p>
            <a:fld id="{9DF7CE84-CEB2-4E9E-BE78-1EF5E13775BC}" type="slidenum">
              <a:rPr lang="fr-CA" smtClean="0"/>
              <a:t>29</a:t>
            </a:fld>
            <a:endParaRPr lang="fr-CA"/>
          </a:p>
        </p:txBody>
      </p:sp>
    </p:spTree>
    <p:extLst>
      <p:ext uri="{BB962C8B-B14F-4D97-AF65-F5344CB8AC3E}">
        <p14:creationId xmlns:p14="http://schemas.microsoft.com/office/powerpoint/2010/main" val="24975322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30</a:t>
            </a:fld>
            <a:endParaRPr lang="fr-CA"/>
          </a:p>
        </p:txBody>
      </p:sp>
    </p:spTree>
    <p:extLst>
      <p:ext uri="{BB962C8B-B14F-4D97-AF65-F5344CB8AC3E}">
        <p14:creationId xmlns:p14="http://schemas.microsoft.com/office/powerpoint/2010/main" val="28630011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31</a:t>
            </a:fld>
            <a:endParaRPr lang="fr-CA"/>
          </a:p>
        </p:txBody>
      </p:sp>
    </p:spTree>
    <p:extLst>
      <p:ext uri="{BB962C8B-B14F-4D97-AF65-F5344CB8AC3E}">
        <p14:creationId xmlns:p14="http://schemas.microsoft.com/office/powerpoint/2010/main" val="753972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32</a:t>
            </a:fld>
            <a:endParaRPr lang="fr-CA"/>
          </a:p>
        </p:txBody>
      </p:sp>
    </p:spTree>
    <p:extLst>
      <p:ext uri="{BB962C8B-B14F-4D97-AF65-F5344CB8AC3E}">
        <p14:creationId xmlns:p14="http://schemas.microsoft.com/office/powerpoint/2010/main" val="31953046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13024-DCD8-13B6-4573-3BA9B627ED6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B51141D-22DB-306A-9BB2-30DBB27A246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E598610-FF47-22BD-16D7-615DFC03109B}"/>
              </a:ext>
            </a:extLst>
          </p:cNvPr>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
                <a:srgbClr val="FF6319"/>
              </a:buClr>
              <a:buSzPct val="70000"/>
              <a:buFont typeface="Arial" panose="020B0604020202020204" pitchFamily="34" charset="0"/>
              <a:buNone/>
              <a:tabLst/>
              <a:defRPr/>
            </a:pPr>
            <a:endParaRPr kumimoji="0" lang="fr-CA"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fr-CA" dirty="0"/>
          </a:p>
        </p:txBody>
      </p:sp>
      <p:sp>
        <p:nvSpPr>
          <p:cNvPr id="4" name="Espace réservé du numéro de diapositive 3">
            <a:extLst>
              <a:ext uri="{FF2B5EF4-FFF2-40B4-BE49-F238E27FC236}">
                <a16:creationId xmlns:a16="http://schemas.microsoft.com/office/drawing/2014/main" id="{617F8C79-8B75-8CC3-ED47-EF80B2515BB5}"/>
              </a:ext>
            </a:extLst>
          </p:cNvPr>
          <p:cNvSpPr>
            <a:spLocks noGrp="1"/>
          </p:cNvSpPr>
          <p:nvPr>
            <p:ph type="sldNum" sz="quarter" idx="5"/>
          </p:nvPr>
        </p:nvSpPr>
        <p:spPr/>
        <p:txBody>
          <a:bodyPr/>
          <a:lstStyle/>
          <a:p>
            <a:fld id="{9DF7CE84-CEB2-4E9E-BE78-1EF5E13775BC}" type="slidenum">
              <a:rPr lang="fr-CA" smtClean="0"/>
              <a:t>33</a:t>
            </a:fld>
            <a:endParaRPr lang="fr-CA"/>
          </a:p>
        </p:txBody>
      </p:sp>
    </p:spTree>
    <p:extLst>
      <p:ext uri="{BB962C8B-B14F-4D97-AF65-F5344CB8AC3E}">
        <p14:creationId xmlns:p14="http://schemas.microsoft.com/office/powerpoint/2010/main" val="237588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69F74-E4DF-E91C-2498-164AD77844A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92C160C-164A-50D2-78E4-6A0B29AC79A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DFEE919-8B8A-E394-8B8B-C49D21C82BDF}"/>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865DC2E9-EB42-2720-279A-22E05D431755}"/>
              </a:ext>
            </a:extLst>
          </p:cNvPr>
          <p:cNvSpPr>
            <a:spLocks noGrp="1"/>
          </p:cNvSpPr>
          <p:nvPr>
            <p:ph type="sldNum" sz="quarter" idx="5"/>
          </p:nvPr>
        </p:nvSpPr>
        <p:spPr/>
        <p:txBody>
          <a:bodyPr/>
          <a:lstStyle/>
          <a:p>
            <a:fld id="{9DF7CE84-CEB2-4E9E-BE78-1EF5E13775BC}" type="slidenum">
              <a:rPr lang="fr-CA" smtClean="0"/>
              <a:t>34</a:t>
            </a:fld>
            <a:endParaRPr lang="fr-CA"/>
          </a:p>
        </p:txBody>
      </p:sp>
    </p:spTree>
    <p:extLst>
      <p:ext uri="{BB962C8B-B14F-4D97-AF65-F5344CB8AC3E}">
        <p14:creationId xmlns:p14="http://schemas.microsoft.com/office/powerpoint/2010/main" val="8127914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35</a:t>
            </a:fld>
            <a:endParaRPr lang="fr-CA"/>
          </a:p>
        </p:txBody>
      </p:sp>
    </p:spTree>
    <p:extLst>
      <p:ext uri="{BB962C8B-B14F-4D97-AF65-F5344CB8AC3E}">
        <p14:creationId xmlns:p14="http://schemas.microsoft.com/office/powerpoint/2010/main" val="985597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4863E-619B-36E4-AF0D-C64EF5F1CB0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D95B235-D3FD-DE43-AC70-8F64B263839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9849073-0290-B9D9-49BA-A8EB246FD798}"/>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7BD3ED37-8C32-50C6-F36B-19BF6B42659B}"/>
              </a:ext>
            </a:extLst>
          </p:cNvPr>
          <p:cNvSpPr>
            <a:spLocks noGrp="1"/>
          </p:cNvSpPr>
          <p:nvPr>
            <p:ph type="sldNum" sz="quarter" idx="5"/>
          </p:nvPr>
        </p:nvSpPr>
        <p:spPr/>
        <p:txBody>
          <a:bodyPr/>
          <a:lstStyle/>
          <a:p>
            <a:fld id="{9DF7CE84-CEB2-4E9E-BE78-1EF5E13775BC}" type="slidenum">
              <a:rPr lang="fr-CA" smtClean="0"/>
              <a:t>36</a:t>
            </a:fld>
            <a:endParaRPr lang="fr-CA"/>
          </a:p>
        </p:txBody>
      </p:sp>
    </p:spTree>
    <p:extLst>
      <p:ext uri="{BB962C8B-B14F-4D97-AF65-F5344CB8AC3E}">
        <p14:creationId xmlns:p14="http://schemas.microsoft.com/office/powerpoint/2010/main" val="3280929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37</a:t>
            </a:fld>
            <a:endParaRPr lang="fr-CA"/>
          </a:p>
        </p:txBody>
      </p:sp>
    </p:spTree>
    <p:extLst>
      <p:ext uri="{BB962C8B-B14F-4D97-AF65-F5344CB8AC3E}">
        <p14:creationId xmlns:p14="http://schemas.microsoft.com/office/powerpoint/2010/main" val="985597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38</a:t>
            </a:fld>
            <a:endParaRPr lang="fr-CA"/>
          </a:p>
        </p:txBody>
      </p:sp>
    </p:spTree>
    <p:extLst>
      <p:ext uri="{BB962C8B-B14F-4D97-AF65-F5344CB8AC3E}">
        <p14:creationId xmlns:p14="http://schemas.microsoft.com/office/powerpoint/2010/main" val="28641202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39</a:t>
            </a:fld>
            <a:endParaRPr lang="fr-CA"/>
          </a:p>
        </p:txBody>
      </p:sp>
    </p:spTree>
    <p:extLst>
      <p:ext uri="{BB962C8B-B14F-4D97-AF65-F5344CB8AC3E}">
        <p14:creationId xmlns:p14="http://schemas.microsoft.com/office/powerpoint/2010/main" val="21002024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CF034-ABEC-E826-A9F2-0BB5E7732C8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4F31925-5C3E-4222-8276-06F9A69D90A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A860426-8AD4-97C4-5298-8F6D69E3A9BE}"/>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C13665F5-C3A9-185B-BB90-3BCD0F41EF61}"/>
              </a:ext>
            </a:extLst>
          </p:cNvPr>
          <p:cNvSpPr>
            <a:spLocks noGrp="1"/>
          </p:cNvSpPr>
          <p:nvPr>
            <p:ph type="sldNum" sz="quarter" idx="5"/>
          </p:nvPr>
        </p:nvSpPr>
        <p:spPr/>
        <p:txBody>
          <a:bodyPr/>
          <a:lstStyle/>
          <a:p>
            <a:fld id="{9DF7CE84-CEB2-4E9E-BE78-1EF5E13775BC}" type="slidenum">
              <a:rPr lang="fr-CA" smtClean="0"/>
              <a:t>40</a:t>
            </a:fld>
            <a:endParaRPr lang="fr-CA"/>
          </a:p>
        </p:txBody>
      </p:sp>
    </p:spTree>
    <p:extLst>
      <p:ext uri="{BB962C8B-B14F-4D97-AF65-F5344CB8AC3E}">
        <p14:creationId xmlns:p14="http://schemas.microsoft.com/office/powerpoint/2010/main" val="4038517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2E8C7-0612-13A9-3AA9-03AE6717389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3C5F6D5-5D64-5E8D-37C7-43BAF4474E8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D6E0F14-3D67-5BA0-0CF0-4C5B8B40D0E2}"/>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38FE730B-E25D-06D6-6FEA-656589A5C10A}"/>
              </a:ext>
            </a:extLst>
          </p:cNvPr>
          <p:cNvSpPr>
            <a:spLocks noGrp="1"/>
          </p:cNvSpPr>
          <p:nvPr>
            <p:ph type="sldNum" sz="quarter" idx="5"/>
          </p:nvPr>
        </p:nvSpPr>
        <p:spPr/>
        <p:txBody>
          <a:bodyPr/>
          <a:lstStyle/>
          <a:p>
            <a:fld id="{9DF7CE84-CEB2-4E9E-BE78-1EF5E13775BC}" type="slidenum">
              <a:rPr lang="fr-CA" smtClean="0"/>
              <a:t>41</a:t>
            </a:fld>
            <a:endParaRPr lang="fr-CA"/>
          </a:p>
        </p:txBody>
      </p:sp>
    </p:spTree>
    <p:extLst>
      <p:ext uri="{BB962C8B-B14F-4D97-AF65-F5344CB8AC3E}">
        <p14:creationId xmlns:p14="http://schemas.microsoft.com/office/powerpoint/2010/main" val="38222596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4744D-DCAF-F85C-F74F-571F3875610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1C95FD3-537F-BB1D-884D-DA12956EEE9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9FF1C20-4D76-9C5B-E078-3F872C08ADB1}"/>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78D84621-06DC-FACD-CA0C-59B8165E13BC}"/>
              </a:ext>
            </a:extLst>
          </p:cNvPr>
          <p:cNvSpPr>
            <a:spLocks noGrp="1"/>
          </p:cNvSpPr>
          <p:nvPr>
            <p:ph type="sldNum" sz="quarter" idx="5"/>
          </p:nvPr>
        </p:nvSpPr>
        <p:spPr/>
        <p:txBody>
          <a:bodyPr/>
          <a:lstStyle/>
          <a:p>
            <a:fld id="{9DF7CE84-CEB2-4E9E-BE78-1EF5E13775BC}" type="slidenum">
              <a:rPr lang="fr-CA" smtClean="0"/>
              <a:t>42</a:t>
            </a:fld>
            <a:endParaRPr lang="fr-CA"/>
          </a:p>
        </p:txBody>
      </p:sp>
    </p:spTree>
    <p:extLst>
      <p:ext uri="{BB962C8B-B14F-4D97-AF65-F5344CB8AC3E}">
        <p14:creationId xmlns:p14="http://schemas.microsoft.com/office/powerpoint/2010/main" val="12241591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43</a:t>
            </a:fld>
            <a:endParaRPr lang="fr-CA"/>
          </a:p>
        </p:txBody>
      </p:sp>
    </p:spTree>
    <p:extLst>
      <p:ext uri="{BB962C8B-B14F-4D97-AF65-F5344CB8AC3E}">
        <p14:creationId xmlns:p14="http://schemas.microsoft.com/office/powerpoint/2010/main" val="20424026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44</a:t>
            </a:fld>
            <a:endParaRPr lang="fr-CA"/>
          </a:p>
        </p:txBody>
      </p:sp>
    </p:spTree>
    <p:extLst>
      <p:ext uri="{BB962C8B-B14F-4D97-AF65-F5344CB8AC3E}">
        <p14:creationId xmlns:p14="http://schemas.microsoft.com/office/powerpoint/2010/main" val="20854211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45</a:t>
            </a:fld>
            <a:endParaRPr lang="fr-CA"/>
          </a:p>
        </p:txBody>
      </p:sp>
    </p:spTree>
    <p:extLst>
      <p:ext uri="{BB962C8B-B14F-4D97-AF65-F5344CB8AC3E}">
        <p14:creationId xmlns:p14="http://schemas.microsoft.com/office/powerpoint/2010/main" val="19488117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46</a:t>
            </a:fld>
            <a:endParaRPr lang="fr-CA"/>
          </a:p>
        </p:txBody>
      </p:sp>
    </p:spTree>
    <p:extLst>
      <p:ext uri="{BB962C8B-B14F-4D97-AF65-F5344CB8AC3E}">
        <p14:creationId xmlns:p14="http://schemas.microsoft.com/office/powerpoint/2010/main" val="40559703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b="1"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47</a:t>
            </a:fld>
            <a:endParaRPr lang="fr-CA"/>
          </a:p>
        </p:txBody>
      </p:sp>
    </p:spTree>
    <p:extLst>
      <p:ext uri="{BB962C8B-B14F-4D97-AF65-F5344CB8AC3E}">
        <p14:creationId xmlns:p14="http://schemas.microsoft.com/office/powerpoint/2010/main" val="24174327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b="1"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48</a:t>
            </a:fld>
            <a:endParaRPr lang="fr-CA"/>
          </a:p>
        </p:txBody>
      </p:sp>
    </p:spTree>
    <p:extLst>
      <p:ext uri="{BB962C8B-B14F-4D97-AF65-F5344CB8AC3E}">
        <p14:creationId xmlns:p14="http://schemas.microsoft.com/office/powerpoint/2010/main" val="12268598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a:p>
            <a:endParaRPr lang="fr-CA" dirty="0"/>
          </a:p>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49</a:t>
            </a:fld>
            <a:endParaRPr lang="fr-CA"/>
          </a:p>
        </p:txBody>
      </p:sp>
    </p:spTree>
    <p:extLst>
      <p:ext uri="{BB962C8B-B14F-4D97-AF65-F5344CB8AC3E}">
        <p14:creationId xmlns:p14="http://schemas.microsoft.com/office/powerpoint/2010/main" val="6835191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b="1"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50</a:t>
            </a:fld>
            <a:endParaRPr lang="fr-CA"/>
          </a:p>
        </p:txBody>
      </p:sp>
    </p:spTree>
    <p:extLst>
      <p:ext uri="{BB962C8B-B14F-4D97-AF65-F5344CB8AC3E}">
        <p14:creationId xmlns:p14="http://schemas.microsoft.com/office/powerpoint/2010/main" val="19048475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51</a:t>
            </a:fld>
            <a:endParaRPr lang="fr-CA"/>
          </a:p>
        </p:txBody>
      </p:sp>
    </p:spTree>
    <p:extLst>
      <p:ext uri="{BB962C8B-B14F-4D97-AF65-F5344CB8AC3E}">
        <p14:creationId xmlns:p14="http://schemas.microsoft.com/office/powerpoint/2010/main" val="17375035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52</a:t>
            </a:fld>
            <a:endParaRPr lang="fr-CA"/>
          </a:p>
        </p:txBody>
      </p:sp>
    </p:spTree>
    <p:extLst>
      <p:ext uri="{BB962C8B-B14F-4D97-AF65-F5344CB8AC3E}">
        <p14:creationId xmlns:p14="http://schemas.microsoft.com/office/powerpoint/2010/main" val="19820537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53</a:t>
            </a:fld>
            <a:endParaRPr lang="fr-CA"/>
          </a:p>
        </p:txBody>
      </p:sp>
    </p:spTree>
    <p:extLst>
      <p:ext uri="{BB962C8B-B14F-4D97-AF65-F5344CB8AC3E}">
        <p14:creationId xmlns:p14="http://schemas.microsoft.com/office/powerpoint/2010/main" val="28431693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54</a:t>
            </a:fld>
            <a:endParaRPr lang="fr-CA"/>
          </a:p>
        </p:txBody>
      </p:sp>
    </p:spTree>
    <p:extLst>
      <p:ext uri="{BB962C8B-B14F-4D97-AF65-F5344CB8AC3E}">
        <p14:creationId xmlns:p14="http://schemas.microsoft.com/office/powerpoint/2010/main" val="37958255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Aft>
                <a:spcPts val="1000"/>
              </a:spcAft>
            </a:pPr>
            <a:endParaRPr lang="fr-CA" dirty="0"/>
          </a:p>
          <a:p>
            <a:pPr>
              <a:spcAft>
                <a:spcPts val="1000"/>
              </a:spcAft>
            </a:pPr>
            <a:endParaRPr lang="fr-CA" dirty="0"/>
          </a:p>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55</a:t>
            </a:fld>
            <a:endParaRPr lang="fr-CA"/>
          </a:p>
        </p:txBody>
      </p:sp>
    </p:spTree>
    <p:extLst>
      <p:ext uri="{BB962C8B-B14F-4D97-AF65-F5344CB8AC3E}">
        <p14:creationId xmlns:p14="http://schemas.microsoft.com/office/powerpoint/2010/main" val="35234773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br>
              <a:rPr lang="fr-CA" sz="1200" dirty="0"/>
            </a:br>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56</a:t>
            </a:fld>
            <a:endParaRPr lang="fr-CA"/>
          </a:p>
        </p:txBody>
      </p:sp>
    </p:spTree>
    <p:extLst>
      <p:ext uri="{BB962C8B-B14F-4D97-AF65-F5344CB8AC3E}">
        <p14:creationId xmlns:p14="http://schemas.microsoft.com/office/powerpoint/2010/main" val="25248038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57</a:t>
            </a:fld>
            <a:endParaRPr lang="fr-CA"/>
          </a:p>
        </p:txBody>
      </p:sp>
    </p:spTree>
    <p:extLst>
      <p:ext uri="{BB962C8B-B14F-4D97-AF65-F5344CB8AC3E}">
        <p14:creationId xmlns:p14="http://schemas.microsoft.com/office/powerpoint/2010/main" val="22370469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58</a:t>
            </a:fld>
            <a:endParaRPr lang="fr-CA"/>
          </a:p>
        </p:txBody>
      </p:sp>
    </p:spTree>
    <p:extLst>
      <p:ext uri="{BB962C8B-B14F-4D97-AF65-F5344CB8AC3E}">
        <p14:creationId xmlns:p14="http://schemas.microsoft.com/office/powerpoint/2010/main" val="28472369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59</a:t>
            </a:fld>
            <a:endParaRPr lang="fr-CA"/>
          </a:p>
        </p:txBody>
      </p:sp>
    </p:spTree>
    <p:extLst>
      <p:ext uri="{BB962C8B-B14F-4D97-AF65-F5344CB8AC3E}">
        <p14:creationId xmlns:p14="http://schemas.microsoft.com/office/powerpoint/2010/main" val="33724617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60</a:t>
            </a:fld>
            <a:endParaRPr lang="fr-CA"/>
          </a:p>
        </p:txBody>
      </p:sp>
    </p:spTree>
    <p:extLst>
      <p:ext uri="{BB962C8B-B14F-4D97-AF65-F5344CB8AC3E}">
        <p14:creationId xmlns:p14="http://schemas.microsoft.com/office/powerpoint/2010/main" val="7181891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61</a:t>
            </a:fld>
            <a:endParaRPr lang="fr-CA"/>
          </a:p>
        </p:txBody>
      </p:sp>
    </p:spTree>
    <p:extLst>
      <p:ext uri="{BB962C8B-B14F-4D97-AF65-F5344CB8AC3E}">
        <p14:creationId xmlns:p14="http://schemas.microsoft.com/office/powerpoint/2010/main" val="26874679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62</a:t>
            </a:fld>
            <a:endParaRPr lang="fr-CA"/>
          </a:p>
        </p:txBody>
      </p:sp>
    </p:spTree>
    <p:extLst>
      <p:ext uri="{BB962C8B-B14F-4D97-AF65-F5344CB8AC3E}">
        <p14:creationId xmlns:p14="http://schemas.microsoft.com/office/powerpoint/2010/main" val="20103417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63</a:t>
            </a:fld>
            <a:endParaRPr lang="fr-CA"/>
          </a:p>
        </p:txBody>
      </p:sp>
    </p:spTree>
    <p:extLst>
      <p:ext uri="{BB962C8B-B14F-4D97-AF65-F5344CB8AC3E}">
        <p14:creationId xmlns:p14="http://schemas.microsoft.com/office/powerpoint/2010/main" val="9991733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64</a:t>
            </a:fld>
            <a:endParaRPr lang="fr-CA"/>
          </a:p>
        </p:txBody>
      </p:sp>
    </p:spTree>
    <p:extLst>
      <p:ext uri="{BB962C8B-B14F-4D97-AF65-F5344CB8AC3E}">
        <p14:creationId xmlns:p14="http://schemas.microsoft.com/office/powerpoint/2010/main" val="4871737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65</a:t>
            </a:fld>
            <a:endParaRPr lang="fr-CA"/>
          </a:p>
        </p:txBody>
      </p:sp>
    </p:spTree>
    <p:extLst>
      <p:ext uri="{BB962C8B-B14F-4D97-AF65-F5344CB8AC3E}">
        <p14:creationId xmlns:p14="http://schemas.microsoft.com/office/powerpoint/2010/main" val="247185880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66</a:t>
            </a:fld>
            <a:endParaRPr lang="fr-CA"/>
          </a:p>
        </p:txBody>
      </p:sp>
    </p:spTree>
    <p:extLst>
      <p:ext uri="{BB962C8B-B14F-4D97-AF65-F5344CB8AC3E}">
        <p14:creationId xmlns:p14="http://schemas.microsoft.com/office/powerpoint/2010/main" val="8766132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67</a:t>
            </a:fld>
            <a:endParaRPr lang="fr-CA"/>
          </a:p>
        </p:txBody>
      </p:sp>
    </p:spTree>
    <p:extLst>
      <p:ext uri="{BB962C8B-B14F-4D97-AF65-F5344CB8AC3E}">
        <p14:creationId xmlns:p14="http://schemas.microsoft.com/office/powerpoint/2010/main" val="60204137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68</a:t>
            </a:fld>
            <a:endParaRPr lang="fr-CA"/>
          </a:p>
        </p:txBody>
      </p:sp>
    </p:spTree>
    <p:extLst>
      <p:ext uri="{BB962C8B-B14F-4D97-AF65-F5344CB8AC3E}">
        <p14:creationId xmlns:p14="http://schemas.microsoft.com/office/powerpoint/2010/main" val="22902524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Auparavant, on retrouvait plusieurs critères à 5 pts, ce qui diluait l’évaluation. Le candidat pouvait obtenir un non pour beaucoup de critère, avant que cela mène à l’échec. Plusieurs de ces critères étaient inclusif dans un autre critère qui avait un niveau taxonomique plus élevé. </a:t>
            </a:r>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Puisque, à travers l’évaluation en aide à l’apprentissage, il y a une prise de note, de la rétroaction tout au long de l’enseignement de la compétence et qu’il y a un jugement effectué avant d’envoyer l’élève en sanction, on estime que l’élève, lorsqu’il est envoyé en sanction, a acquis la compétence. </a:t>
            </a:r>
            <a:r>
              <a:rPr lang="fr-CA" b="1" dirty="0"/>
              <a:t>La sanction servira de photo</a:t>
            </a:r>
            <a:r>
              <a:rPr lang="fr-CA" dirty="0"/>
              <a:t>, à un moment précis, à des fins de décisions administratives.</a:t>
            </a:r>
          </a:p>
          <a:p>
            <a:endParaRPr lang="fr-CA" dirty="0"/>
          </a:p>
          <a:p>
            <a:endParaRPr lang="fr-CA" dirty="0"/>
          </a:p>
        </p:txBody>
      </p:sp>
      <p:sp>
        <p:nvSpPr>
          <p:cNvPr id="4" name="Espace réservé du numéro de diapositive 3"/>
          <p:cNvSpPr>
            <a:spLocks noGrp="1"/>
          </p:cNvSpPr>
          <p:nvPr>
            <p:ph type="sldNum" sz="quarter" idx="5"/>
          </p:nvPr>
        </p:nvSpPr>
        <p:spPr/>
        <p:txBody>
          <a:bodyPr/>
          <a:lstStyle/>
          <a:p>
            <a:fld id="{9DF7CE84-CEB2-4E9E-BE78-1EF5E13775BC}" type="slidenum">
              <a:rPr lang="fr-CA" smtClean="0"/>
              <a:t>69</a:t>
            </a:fld>
            <a:endParaRPr lang="fr-CA"/>
          </a:p>
        </p:txBody>
      </p:sp>
    </p:spTree>
    <p:extLst>
      <p:ext uri="{BB962C8B-B14F-4D97-AF65-F5344CB8AC3E}">
        <p14:creationId xmlns:p14="http://schemas.microsoft.com/office/powerpoint/2010/main" val="26036601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ésentation - Corpo">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E4C947F-3CD1-FF4B-AB17-048669CE5C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Espace réservé de la date 1">
            <a:extLst>
              <a:ext uri="{FF2B5EF4-FFF2-40B4-BE49-F238E27FC236}">
                <a16:creationId xmlns:a16="http://schemas.microsoft.com/office/drawing/2014/main" id="{5987C192-9536-412E-AE11-D1C50BA1F05F}"/>
              </a:ext>
            </a:extLst>
          </p:cNvPr>
          <p:cNvSpPr>
            <a:spLocks noGrp="1"/>
          </p:cNvSpPr>
          <p:nvPr>
            <p:ph type="dt" sz="half" idx="10"/>
          </p:nvPr>
        </p:nvSpPr>
        <p:spPr>
          <a:xfrm>
            <a:off x="838200" y="6356350"/>
            <a:ext cx="2743200" cy="365125"/>
          </a:xfrm>
        </p:spPr>
        <p:txBody>
          <a:bodyPr/>
          <a:lstStyle/>
          <a:p>
            <a:fld id="{19336B70-ED12-491C-8D2B-1F2DEC5991DF}" type="datetimeFigureOut">
              <a:rPr lang="fr-CA" smtClean="0"/>
              <a:t>2026-10-06</a:t>
            </a:fld>
            <a:endParaRPr lang="fr-CA"/>
          </a:p>
        </p:txBody>
      </p:sp>
      <p:sp>
        <p:nvSpPr>
          <p:cNvPr id="15" name="Espace réservé du pied de page 2">
            <a:extLst>
              <a:ext uri="{FF2B5EF4-FFF2-40B4-BE49-F238E27FC236}">
                <a16:creationId xmlns:a16="http://schemas.microsoft.com/office/drawing/2014/main" id="{C16CC05F-0AF3-4F24-B9ED-0620738F7984}"/>
              </a:ext>
            </a:extLst>
          </p:cNvPr>
          <p:cNvSpPr>
            <a:spLocks noGrp="1"/>
          </p:cNvSpPr>
          <p:nvPr>
            <p:ph type="ftr" sz="quarter" idx="11"/>
          </p:nvPr>
        </p:nvSpPr>
        <p:spPr>
          <a:xfrm>
            <a:off x="4038600" y="6356350"/>
            <a:ext cx="4114800" cy="365125"/>
          </a:xfrm>
        </p:spPr>
        <p:txBody>
          <a:bodyPr/>
          <a:lstStyle/>
          <a:p>
            <a:endParaRPr lang="fr-CA"/>
          </a:p>
        </p:txBody>
      </p:sp>
      <p:sp>
        <p:nvSpPr>
          <p:cNvPr id="16" name="Espace réservé du numéro de diapositive 3">
            <a:extLst>
              <a:ext uri="{FF2B5EF4-FFF2-40B4-BE49-F238E27FC236}">
                <a16:creationId xmlns:a16="http://schemas.microsoft.com/office/drawing/2014/main" id="{36285A62-8234-428E-8B00-1F195936F8BD}"/>
              </a:ext>
            </a:extLst>
          </p:cNvPr>
          <p:cNvSpPr>
            <a:spLocks noGrp="1"/>
          </p:cNvSpPr>
          <p:nvPr>
            <p:ph type="sldNum" sz="quarter" idx="12"/>
          </p:nvPr>
        </p:nvSpPr>
        <p:spPr>
          <a:xfrm>
            <a:off x="8610600" y="6356350"/>
            <a:ext cx="2743200" cy="365125"/>
          </a:xfrm>
        </p:spPr>
        <p:txBody>
          <a:bodyPr/>
          <a:lstStyle/>
          <a:p>
            <a:fld id="{97EFAEF4-0947-4ED4-AA27-6B70CEFA1CEE}" type="slidenum">
              <a:rPr lang="fr-CA" smtClean="0"/>
              <a:t>‹N°›</a:t>
            </a:fld>
            <a:endParaRPr lang="fr-CA"/>
          </a:p>
        </p:txBody>
      </p:sp>
      <p:sp>
        <p:nvSpPr>
          <p:cNvPr id="11" name="Titre 1">
            <a:extLst>
              <a:ext uri="{FF2B5EF4-FFF2-40B4-BE49-F238E27FC236}">
                <a16:creationId xmlns:a16="http://schemas.microsoft.com/office/drawing/2014/main" id="{55BFFC09-F7E2-402C-A3CF-C4C7845B8133}"/>
              </a:ext>
            </a:extLst>
          </p:cNvPr>
          <p:cNvSpPr>
            <a:spLocks noGrp="1"/>
          </p:cNvSpPr>
          <p:nvPr>
            <p:ph type="title"/>
          </p:nvPr>
        </p:nvSpPr>
        <p:spPr>
          <a:xfrm>
            <a:off x="655320" y="2122557"/>
            <a:ext cx="4257502" cy="1325563"/>
          </a:xfrm>
        </p:spPr>
        <p:txBody>
          <a:bodyPr>
            <a:normAutofit/>
          </a:bodyPr>
          <a:lstStyle>
            <a:lvl1pPr>
              <a:defRPr sz="4400">
                <a:solidFill>
                  <a:srgbClr val="37424A"/>
                </a:solidFill>
              </a:defRPr>
            </a:lvl1pPr>
          </a:lstStyle>
          <a:p>
            <a:r>
              <a:rPr lang="fr-FR"/>
              <a:t>Modifiez le style du titre</a:t>
            </a:r>
            <a:endParaRPr lang="fr-CA"/>
          </a:p>
        </p:txBody>
      </p:sp>
    </p:spTree>
    <p:extLst>
      <p:ext uri="{BB962C8B-B14F-4D97-AF65-F5344CB8AC3E}">
        <p14:creationId xmlns:p14="http://schemas.microsoft.com/office/powerpoint/2010/main" val="1164221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e - corpo">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D535D9BE-BFC4-0680-5138-55D16B214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re 1">
            <a:extLst>
              <a:ext uri="{FF2B5EF4-FFF2-40B4-BE49-F238E27FC236}">
                <a16:creationId xmlns:a16="http://schemas.microsoft.com/office/drawing/2014/main" id="{B1DB84A5-DE71-4D4F-9874-17F803E2C6F0}"/>
              </a:ext>
            </a:extLst>
          </p:cNvPr>
          <p:cNvSpPr>
            <a:spLocks noGrp="1"/>
          </p:cNvSpPr>
          <p:nvPr>
            <p:ph type="title"/>
          </p:nvPr>
        </p:nvSpPr>
        <p:spPr/>
        <p:txBody>
          <a:bodyPr>
            <a:normAutofit/>
          </a:bodyPr>
          <a:lstStyle>
            <a:lvl1pPr>
              <a:defRPr sz="4000"/>
            </a:lvl1pPr>
          </a:lstStyle>
          <a:p>
            <a:r>
              <a:rPr lang="fr-FR"/>
              <a:t>Modifiez le style du titre</a:t>
            </a:r>
            <a:endParaRPr lang="fr-CA"/>
          </a:p>
        </p:txBody>
      </p:sp>
      <p:sp>
        <p:nvSpPr>
          <p:cNvPr id="3" name="Espace réservé de la date 2">
            <a:extLst>
              <a:ext uri="{FF2B5EF4-FFF2-40B4-BE49-F238E27FC236}">
                <a16:creationId xmlns:a16="http://schemas.microsoft.com/office/drawing/2014/main" id="{134C7D7A-688D-489E-A8D4-518EA2D3824F}"/>
              </a:ext>
            </a:extLst>
          </p:cNvPr>
          <p:cNvSpPr>
            <a:spLocks noGrp="1"/>
          </p:cNvSpPr>
          <p:nvPr>
            <p:ph type="dt" sz="half" idx="10"/>
          </p:nvPr>
        </p:nvSpPr>
        <p:spPr/>
        <p:txBody>
          <a:bodyPr/>
          <a:lstStyle/>
          <a:p>
            <a:fld id="{19336B70-ED12-491C-8D2B-1F2DEC5991DF}" type="datetimeFigureOut">
              <a:rPr lang="fr-CA" smtClean="0"/>
              <a:pPr/>
              <a:t>2026-10-06</a:t>
            </a:fld>
            <a:endParaRPr lang="fr-CA"/>
          </a:p>
        </p:txBody>
      </p:sp>
      <p:sp>
        <p:nvSpPr>
          <p:cNvPr id="4" name="Espace réservé du pied de page 3">
            <a:extLst>
              <a:ext uri="{FF2B5EF4-FFF2-40B4-BE49-F238E27FC236}">
                <a16:creationId xmlns:a16="http://schemas.microsoft.com/office/drawing/2014/main" id="{6C54781E-4EE8-484C-BDCC-D2A3769BE496}"/>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E9DE0E7B-EEA2-4092-89FF-1495B4530D54}"/>
              </a:ext>
            </a:extLst>
          </p:cNvPr>
          <p:cNvSpPr>
            <a:spLocks noGrp="1"/>
          </p:cNvSpPr>
          <p:nvPr>
            <p:ph type="sldNum" sz="quarter" idx="12"/>
          </p:nvPr>
        </p:nvSpPr>
        <p:spPr/>
        <p:txBody>
          <a:bodyPr/>
          <a:lstStyle/>
          <a:p>
            <a:fld id="{97EFAEF4-0947-4ED4-AA27-6B70CEFA1CEE}" type="slidenum">
              <a:rPr lang="fr-CA" smtClean="0"/>
              <a:pPr/>
              <a:t>‹N°›</a:t>
            </a:fld>
            <a:endParaRPr lang="fr-CA"/>
          </a:p>
        </p:txBody>
      </p:sp>
      <p:sp>
        <p:nvSpPr>
          <p:cNvPr id="6" name="Espace réservé du contenu 2">
            <a:extLst>
              <a:ext uri="{FF2B5EF4-FFF2-40B4-BE49-F238E27FC236}">
                <a16:creationId xmlns:a16="http://schemas.microsoft.com/office/drawing/2014/main" id="{21B40462-C304-8EF3-D134-0D321A87D4A5}"/>
              </a:ext>
            </a:extLst>
          </p:cNvPr>
          <p:cNvSpPr>
            <a:spLocks noGrp="1"/>
          </p:cNvSpPr>
          <p:nvPr>
            <p:ph idx="1"/>
          </p:nvPr>
        </p:nvSpPr>
        <p:spPr>
          <a:xfrm>
            <a:off x="838200" y="1509509"/>
            <a:ext cx="10515600" cy="4552374"/>
          </a:xfrm>
        </p:spPr>
        <p:txBody>
          <a:bodyPr>
            <a:normAutofit/>
          </a:bodyPr>
          <a:lstStyle>
            <a:lvl1pPr>
              <a:buClr>
                <a:srgbClr val="FF6319"/>
              </a:buClr>
              <a:defRPr sz="2800">
                <a:solidFill>
                  <a:srgbClr val="37424A"/>
                </a:solidFill>
              </a:defRPr>
            </a:lvl1pPr>
            <a:lvl2pPr>
              <a:buClr>
                <a:srgbClr val="FF6319"/>
              </a:buClr>
              <a:defRPr sz="2400">
                <a:solidFill>
                  <a:srgbClr val="37424A"/>
                </a:solidFill>
              </a:defRPr>
            </a:lvl2pPr>
            <a:lvl3pPr>
              <a:buClr>
                <a:srgbClr val="FF6319"/>
              </a:buClr>
              <a:defRPr sz="2000">
                <a:solidFill>
                  <a:srgbClr val="37424A"/>
                </a:solidFill>
              </a:defRPr>
            </a:lvl3pPr>
            <a:lvl4pPr>
              <a:defRPr>
                <a:solidFill>
                  <a:srgbClr val="37424A"/>
                </a:solidFill>
              </a:defRPr>
            </a:lvl4pPr>
            <a:lvl5pPr>
              <a:defRPr>
                <a:solidFill>
                  <a:srgbClr val="37424A"/>
                </a:solidFill>
              </a:defRPr>
            </a:lvl5pPr>
          </a:lstStyle>
          <a:p>
            <a:pPr lvl="0"/>
            <a:r>
              <a:rPr lang="fr-FR"/>
              <a:t>Modifier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3800691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e + visuel &amp; image - corpo">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A88671C0-880D-7643-0303-702FDE481B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Espace réservé de la date 1"/>
          <p:cNvSpPr>
            <a:spLocks noGrp="1"/>
          </p:cNvSpPr>
          <p:nvPr>
            <p:ph type="dt" sz="half" idx="10"/>
          </p:nvPr>
        </p:nvSpPr>
        <p:spPr/>
        <p:txBody>
          <a:bodyPr/>
          <a:lstStyle/>
          <a:p>
            <a:fld id="{19336B70-ED12-491C-8D2B-1F2DEC5991DF}" type="datetimeFigureOut">
              <a:rPr lang="fr-CA" smtClean="0"/>
              <a:t>2026-10-06</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97EFAEF4-0947-4ED4-AA27-6B70CEFA1CEE}" type="slidenum">
              <a:rPr lang="fr-CA" smtClean="0"/>
              <a:t>‹N°›</a:t>
            </a:fld>
            <a:endParaRPr lang="fr-CA"/>
          </a:p>
        </p:txBody>
      </p:sp>
      <p:sp>
        <p:nvSpPr>
          <p:cNvPr id="12" name="Espace réservé du contenu 2">
            <a:extLst>
              <a:ext uri="{FF2B5EF4-FFF2-40B4-BE49-F238E27FC236}">
                <a16:creationId xmlns:a16="http://schemas.microsoft.com/office/drawing/2014/main" id="{A66A66A7-3C69-9638-1934-52E439A56BD8}"/>
              </a:ext>
            </a:extLst>
          </p:cNvPr>
          <p:cNvSpPr>
            <a:spLocks noGrp="1"/>
          </p:cNvSpPr>
          <p:nvPr>
            <p:ph idx="1"/>
          </p:nvPr>
        </p:nvSpPr>
        <p:spPr>
          <a:xfrm>
            <a:off x="484961" y="1667451"/>
            <a:ext cx="5234195" cy="4552374"/>
          </a:xfrm>
        </p:spPr>
        <p:txBody>
          <a:bodyPr>
            <a:normAutofit/>
          </a:bodyPr>
          <a:lstStyle>
            <a:lvl1pPr>
              <a:buClr>
                <a:srgbClr val="FF6319"/>
              </a:buClr>
              <a:defRPr sz="2800">
                <a:solidFill>
                  <a:srgbClr val="37424A"/>
                </a:solidFill>
              </a:defRPr>
            </a:lvl1pPr>
            <a:lvl2pPr>
              <a:buClr>
                <a:srgbClr val="FF6319"/>
              </a:buClr>
              <a:defRPr sz="2400">
                <a:solidFill>
                  <a:srgbClr val="37424A"/>
                </a:solidFill>
              </a:defRPr>
            </a:lvl2pPr>
            <a:lvl3pPr>
              <a:buClr>
                <a:srgbClr val="FF6319"/>
              </a:buClr>
              <a:defRPr sz="2000">
                <a:solidFill>
                  <a:srgbClr val="37424A"/>
                </a:solidFill>
              </a:defRPr>
            </a:lvl3pPr>
            <a:lvl4pPr>
              <a:defRPr>
                <a:solidFill>
                  <a:srgbClr val="37424A"/>
                </a:solidFill>
              </a:defRPr>
            </a:lvl4pPr>
            <a:lvl5pPr>
              <a:defRPr>
                <a:solidFill>
                  <a:srgbClr val="37424A"/>
                </a:solidFill>
              </a:defRPr>
            </a:lvl5pPr>
          </a:lstStyle>
          <a:p>
            <a:pPr lvl="0"/>
            <a:r>
              <a:rPr lang="fr-FR"/>
              <a:t>Modifier les styles du texte du masque</a:t>
            </a:r>
          </a:p>
          <a:p>
            <a:pPr lvl="1"/>
            <a:r>
              <a:rPr lang="fr-FR"/>
              <a:t>Deuxième niveau</a:t>
            </a:r>
          </a:p>
          <a:p>
            <a:pPr lvl="2"/>
            <a:r>
              <a:rPr lang="fr-FR"/>
              <a:t>Troisième niveau</a:t>
            </a:r>
          </a:p>
        </p:txBody>
      </p:sp>
      <p:sp>
        <p:nvSpPr>
          <p:cNvPr id="13" name="Titre 1">
            <a:extLst>
              <a:ext uri="{FF2B5EF4-FFF2-40B4-BE49-F238E27FC236}">
                <a16:creationId xmlns:a16="http://schemas.microsoft.com/office/drawing/2014/main" id="{7CCD0D65-8373-EF61-977A-50CB71958FCE}"/>
              </a:ext>
            </a:extLst>
          </p:cNvPr>
          <p:cNvSpPr>
            <a:spLocks noGrp="1"/>
          </p:cNvSpPr>
          <p:nvPr>
            <p:ph type="title"/>
          </p:nvPr>
        </p:nvSpPr>
        <p:spPr>
          <a:xfrm>
            <a:off x="482243" y="341887"/>
            <a:ext cx="5236913" cy="1325563"/>
          </a:xfrm>
        </p:spPr>
        <p:txBody>
          <a:bodyPr>
            <a:normAutofit/>
          </a:bodyPr>
          <a:lstStyle>
            <a:lvl1pPr>
              <a:defRPr sz="4000">
                <a:solidFill>
                  <a:srgbClr val="0073CF"/>
                </a:solidFill>
              </a:defRPr>
            </a:lvl1pPr>
          </a:lstStyle>
          <a:p>
            <a:r>
              <a:rPr lang="fr-FR"/>
              <a:t>Modifiez le style du titre</a:t>
            </a:r>
            <a:endParaRPr lang="fr-CA"/>
          </a:p>
        </p:txBody>
      </p:sp>
      <p:sp>
        <p:nvSpPr>
          <p:cNvPr id="5" name="Espace réservé du contenu 2">
            <a:extLst>
              <a:ext uri="{FF2B5EF4-FFF2-40B4-BE49-F238E27FC236}">
                <a16:creationId xmlns:a16="http://schemas.microsoft.com/office/drawing/2014/main" id="{118CBC85-2659-7C2A-52E4-1F0AEF839BA1}"/>
              </a:ext>
            </a:extLst>
          </p:cNvPr>
          <p:cNvSpPr>
            <a:spLocks noGrp="1"/>
          </p:cNvSpPr>
          <p:nvPr>
            <p:ph idx="13"/>
          </p:nvPr>
        </p:nvSpPr>
        <p:spPr>
          <a:xfrm>
            <a:off x="6201399" y="1667451"/>
            <a:ext cx="3408114" cy="4552374"/>
          </a:xfrm>
        </p:spPr>
        <p:txBody>
          <a:bodyPr>
            <a:normAutofit/>
          </a:bodyPr>
          <a:lstStyle>
            <a:lvl1pPr>
              <a:buClr>
                <a:schemeClr val="bg1"/>
              </a:buClr>
              <a:defRPr sz="2800">
                <a:solidFill>
                  <a:schemeClr val="bg1"/>
                </a:solidFill>
              </a:defRPr>
            </a:lvl1pPr>
            <a:lvl2pPr>
              <a:buClr>
                <a:schemeClr val="bg1"/>
              </a:buClr>
              <a:defRPr sz="2400">
                <a:solidFill>
                  <a:schemeClr val="bg1"/>
                </a:solidFill>
              </a:defRPr>
            </a:lvl2pPr>
            <a:lvl3pPr>
              <a:buClr>
                <a:schemeClr val="bg1"/>
              </a:buClr>
              <a:defRPr sz="2000">
                <a:solidFill>
                  <a:schemeClr val="bg1"/>
                </a:solidFill>
              </a:defRPr>
            </a:lvl3pPr>
            <a:lvl4pPr>
              <a:defRPr>
                <a:solidFill>
                  <a:srgbClr val="37424A"/>
                </a:solidFill>
              </a:defRPr>
            </a:lvl4pPr>
            <a:lvl5pPr>
              <a:defRPr>
                <a:solidFill>
                  <a:srgbClr val="37424A"/>
                </a:solidFill>
              </a:defRPr>
            </a:lvl5pPr>
          </a:lstStyle>
          <a:p>
            <a:pPr lvl="0"/>
            <a:r>
              <a:rPr lang="fr-FR"/>
              <a:t>Modifier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2889648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 corpo">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C783AB6A-49D3-0E83-F7AE-DCC4CEDA74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ce réservé de la date 2">
            <a:extLst>
              <a:ext uri="{FF2B5EF4-FFF2-40B4-BE49-F238E27FC236}">
                <a16:creationId xmlns:a16="http://schemas.microsoft.com/office/drawing/2014/main" id="{134C7D7A-688D-489E-A8D4-518EA2D3824F}"/>
              </a:ext>
            </a:extLst>
          </p:cNvPr>
          <p:cNvSpPr>
            <a:spLocks noGrp="1"/>
          </p:cNvSpPr>
          <p:nvPr>
            <p:ph type="dt" sz="half" idx="10"/>
          </p:nvPr>
        </p:nvSpPr>
        <p:spPr/>
        <p:txBody>
          <a:bodyPr/>
          <a:lstStyle/>
          <a:p>
            <a:fld id="{19336B70-ED12-491C-8D2B-1F2DEC5991DF}" type="datetimeFigureOut">
              <a:rPr lang="fr-CA" smtClean="0"/>
              <a:pPr/>
              <a:t>2026-10-06</a:t>
            </a:fld>
            <a:endParaRPr lang="fr-CA"/>
          </a:p>
        </p:txBody>
      </p:sp>
      <p:sp>
        <p:nvSpPr>
          <p:cNvPr id="4" name="Espace réservé du pied de page 3">
            <a:extLst>
              <a:ext uri="{FF2B5EF4-FFF2-40B4-BE49-F238E27FC236}">
                <a16:creationId xmlns:a16="http://schemas.microsoft.com/office/drawing/2014/main" id="{6C54781E-4EE8-484C-BDCC-D2A3769BE496}"/>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E9DE0E7B-EEA2-4092-89FF-1495B4530D54}"/>
              </a:ext>
            </a:extLst>
          </p:cNvPr>
          <p:cNvSpPr>
            <a:spLocks noGrp="1"/>
          </p:cNvSpPr>
          <p:nvPr>
            <p:ph type="sldNum" sz="quarter" idx="12"/>
          </p:nvPr>
        </p:nvSpPr>
        <p:spPr/>
        <p:txBody>
          <a:bodyPr/>
          <a:lstStyle/>
          <a:p>
            <a:fld id="{97EFAEF4-0947-4ED4-AA27-6B70CEFA1CEE}" type="slidenum">
              <a:rPr lang="fr-CA" smtClean="0"/>
              <a:pPr/>
              <a:t>‹N°›</a:t>
            </a:fld>
            <a:endParaRPr lang="fr-CA"/>
          </a:p>
        </p:txBody>
      </p:sp>
      <p:sp>
        <p:nvSpPr>
          <p:cNvPr id="15" name="Titre 1">
            <a:extLst>
              <a:ext uri="{FF2B5EF4-FFF2-40B4-BE49-F238E27FC236}">
                <a16:creationId xmlns:a16="http://schemas.microsoft.com/office/drawing/2014/main" id="{6E08E3E0-8660-5353-9233-0B079D4FCFCF}"/>
              </a:ext>
            </a:extLst>
          </p:cNvPr>
          <p:cNvSpPr>
            <a:spLocks noGrp="1"/>
          </p:cNvSpPr>
          <p:nvPr>
            <p:ph type="title"/>
          </p:nvPr>
        </p:nvSpPr>
        <p:spPr>
          <a:xfrm>
            <a:off x="2709256" y="2766218"/>
            <a:ext cx="6773487" cy="1325563"/>
          </a:xfrm>
        </p:spPr>
        <p:txBody>
          <a:bodyPr>
            <a:normAutofit/>
          </a:bodyPr>
          <a:lstStyle>
            <a:lvl1pPr algn="ctr">
              <a:defRPr sz="4000">
                <a:solidFill>
                  <a:schemeClr val="bg1"/>
                </a:solidFill>
              </a:defRPr>
            </a:lvl1pPr>
          </a:lstStyle>
          <a:p>
            <a:r>
              <a:rPr lang="fr-FR"/>
              <a:t>Modifiez le style du titre</a:t>
            </a:r>
            <a:endParaRPr lang="fr-CA"/>
          </a:p>
        </p:txBody>
      </p:sp>
    </p:spTree>
    <p:extLst>
      <p:ext uri="{BB962C8B-B14F-4D97-AF65-F5344CB8AC3E}">
        <p14:creationId xmlns:p14="http://schemas.microsoft.com/office/powerpoint/2010/main" val="3978049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e - photo gauche - corpo">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4CA85A9-18D0-D863-3192-FE19CB710A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Espace réservé de la date 1">
            <a:extLst>
              <a:ext uri="{FF2B5EF4-FFF2-40B4-BE49-F238E27FC236}">
                <a16:creationId xmlns:a16="http://schemas.microsoft.com/office/drawing/2014/main" id="{C6AFC42E-4AD1-4005-B694-FEAB509C4CF1}"/>
              </a:ext>
            </a:extLst>
          </p:cNvPr>
          <p:cNvSpPr>
            <a:spLocks noGrp="1"/>
          </p:cNvSpPr>
          <p:nvPr>
            <p:ph type="dt" sz="half" idx="10"/>
          </p:nvPr>
        </p:nvSpPr>
        <p:spPr>
          <a:xfrm>
            <a:off x="838200" y="6356350"/>
            <a:ext cx="2743200" cy="365125"/>
          </a:xfrm>
        </p:spPr>
        <p:txBody>
          <a:bodyPr/>
          <a:lstStyle/>
          <a:p>
            <a:fld id="{19336B70-ED12-491C-8D2B-1F2DEC5991DF}" type="datetimeFigureOut">
              <a:rPr lang="fr-CA" smtClean="0"/>
              <a:t>2026-10-06</a:t>
            </a:fld>
            <a:endParaRPr lang="fr-CA"/>
          </a:p>
        </p:txBody>
      </p:sp>
      <p:sp>
        <p:nvSpPr>
          <p:cNvPr id="9" name="Espace réservé du pied de page 2">
            <a:extLst>
              <a:ext uri="{FF2B5EF4-FFF2-40B4-BE49-F238E27FC236}">
                <a16:creationId xmlns:a16="http://schemas.microsoft.com/office/drawing/2014/main" id="{20F847B8-ED9E-4AD4-BB2E-145F686F726E}"/>
              </a:ext>
            </a:extLst>
          </p:cNvPr>
          <p:cNvSpPr>
            <a:spLocks noGrp="1"/>
          </p:cNvSpPr>
          <p:nvPr>
            <p:ph type="ftr" sz="quarter" idx="11"/>
          </p:nvPr>
        </p:nvSpPr>
        <p:spPr>
          <a:xfrm>
            <a:off x="4038600" y="6356350"/>
            <a:ext cx="4114800" cy="365125"/>
          </a:xfrm>
        </p:spPr>
        <p:txBody>
          <a:bodyPr/>
          <a:lstStyle/>
          <a:p>
            <a:endParaRPr lang="fr-CA"/>
          </a:p>
        </p:txBody>
      </p:sp>
      <p:sp>
        <p:nvSpPr>
          <p:cNvPr id="10" name="Espace réservé du numéro de diapositive 3">
            <a:extLst>
              <a:ext uri="{FF2B5EF4-FFF2-40B4-BE49-F238E27FC236}">
                <a16:creationId xmlns:a16="http://schemas.microsoft.com/office/drawing/2014/main" id="{02F890C1-0BBD-47FF-90F6-05A00DAEC591}"/>
              </a:ext>
            </a:extLst>
          </p:cNvPr>
          <p:cNvSpPr>
            <a:spLocks noGrp="1"/>
          </p:cNvSpPr>
          <p:nvPr>
            <p:ph type="sldNum" sz="quarter" idx="12"/>
          </p:nvPr>
        </p:nvSpPr>
        <p:spPr>
          <a:xfrm>
            <a:off x="8610600" y="6356350"/>
            <a:ext cx="2743200" cy="365125"/>
          </a:xfrm>
        </p:spPr>
        <p:txBody>
          <a:bodyPr/>
          <a:lstStyle/>
          <a:p>
            <a:fld id="{97EFAEF4-0947-4ED4-AA27-6B70CEFA1CEE}" type="slidenum">
              <a:rPr lang="fr-CA" smtClean="0"/>
              <a:t>‹N°›</a:t>
            </a:fld>
            <a:endParaRPr lang="fr-CA"/>
          </a:p>
        </p:txBody>
      </p:sp>
      <p:sp>
        <p:nvSpPr>
          <p:cNvPr id="12" name="Espace réservé du contenu 2">
            <a:extLst>
              <a:ext uri="{FF2B5EF4-FFF2-40B4-BE49-F238E27FC236}">
                <a16:creationId xmlns:a16="http://schemas.microsoft.com/office/drawing/2014/main" id="{C6EE80E7-E651-4C67-928C-459898D6CC3D}"/>
              </a:ext>
            </a:extLst>
          </p:cNvPr>
          <p:cNvSpPr>
            <a:spLocks noGrp="1"/>
          </p:cNvSpPr>
          <p:nvPr>
            <p:ph idx="1"/>
          </p:nvPr>
        </p:nvSpPr>
        <p:spPr>
          <a:xfrm>
            <a:off x="4580313" y="1762299"/>
            <a:ext cx="6773486" cy="4263364"/>
          </a:xfrm>
        </p:spPr>
        <p:txBody>
          <a:bodyPr>
            <a:normAutofit/>
          </a:bodyPr>
          <a:lstStyle>
            <a:lvl1pPr>
              <a:buClr>
                <a:srgbClr val="FF6319"/>
              </a:buClr>
              <a:defRPr sz="2800">
                <a:solidFill>
                  <a:srgbClr val="37424A"/>
                </a:solidFill>
              </a:defRPr>
            </a:lvl1pPr>
            <a:lvl2pPr>
              <a:buClr>
                <a:srgbClr val="FF6319"/>
              </a:buClr>
              <a:defRPr sz="2400">
                <a:solidFill>
                  <a:srgbClr val="37424A"/>
                </a:solidFill>
              </a:defRPr>
            </a:lvl2pPr>
            <a:lvl3pPr>
              <a:buClr>
                <a:srgbClr val="FF6319"/>
              </a:buClr>
              <a:defRPr sz="2000">
                <a:solidFill>
                  <a:srgbClr val="37424A"/>
                </a:solidFill>
              </a:defRPr>
            </a:lvl3pPr>
            <a:lvl4pPr>
              <a:defRPr>
                <a:solidFill>
                  <a:srgbClr val="37424A"/>
                </a:solidFill>
              </a:defRPr>
            </a:lvl4pPr>
            <a:lvl5pPr>
              <a:defRPr>
                <a:solidFill>
                  <a:srgbClr val="37424A"/>
                </a:solidFill>
              </a:defRPr>
            </a:lvl5pPr>
          </a:lstStyle>
          <a:p>
            <a:pPr lvl="0"/>
            <a:r>
              <a:rPr lang="fr-FR"/>
              <a:t>Modifier les styles du texte du masque</a:t>
            </a:r>
          </a:p>
          <a:p>
            <a:pPr lvl="1"/>
            <a:r>
              <a:rPr lang="fr-FR"/>
              <a:t>Deuxième niveau</a:t>
            </a:r>
          </a:p>
          <a:p>
            <a:pPr lvl="2"/>
            <a:r>
              <a:rPr lang="fr-FR"/>
              <a:t>Troisième niveau</a:t>
            </a:r>
          </a:p>
        </p:txBody>
      </p:sp>
      <p:sp>
        <p:nvSpPr>
          <p:cNvPr id="16" name="Titre 1">
            <a:extLst>
              <a:ext uri="{FF2B5EF4-FFF2-40B4-BE49-F238E27FC236}">
                <a16:creationId xmlns:a16="http://schemas.microsoft.com/office/drawing/2014/main" id="{7DB35514-6B2B-48DB-A89D-717CF8929EFB}"/>
              </a:ext>
            </a:extLst>
          </p:cNvPr>
          <p:cNvSpPr>
            <a:spLocks noGrp="1"/>
          </p:cNvSpPr>
          <p:nvPr>
            <p:ph type="title"/>
          </p:nvPr>
        </p:nvSpPr>
        <p:spPr>
          <a:xfrm>
            <a:off x="4580311" y="365125"/>
            <a:ext cx="6773487" cy="1325563"/>
          </a:xfrm>
        </p:spPr>
        <p:txBody>
          <a:bodyPr>
            <a:normAutofit/>
          </a:bodyPr>
          <a:lstStyle>
            <a:lvl1pPr>
              <a:defRPr sz="4000">
                <a:solidFill>
                  <a:srgbClr val="0073CF"/>
                </a:solidFill>
              </a:defRPr>
            </a:lvl1pPr>
          </a:lstStyle>
          <a:p>
            <a:r>
              <a:rPr lang="fr-FR"/>
              <a:t>Modifiez le style du titre</a:t>
            </a:r>
            <a:endParaRPr lang="fr-CA"/>
          </a:p>
        </p:txBody>
      </p:sp>
    </p:spTree>
    <p:extLst>
      <p:ext uri="{BB962C8B-B14F-4D97-AF65-F5344CB8AC3E}">
        <p14:creationId xmlns:p14="http://schemas.microsoft.com/office/powerpoint/2010/main" val="260089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e - photo insertion gauche - corpo">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FA2EBB3-B644-5429-7FA8-360D0EF525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Espace réservé de la date 1">
            <a:extLst>
              <a:ext uri="{FF2B5EF4-FFF2-40B4-BE49-F238E27FC236}">
                <a16:creationId xmlns:a16="http://schemas.microsoft.com/office/drawing/2014/main" id="{C6AFC42E-4AD1-4005-B694-FEAB509C4CF1}"/>
              </a:ext>
            </a:extLst>
          </p:cNvPr>
          <p:cNvSpPr>
            <a:spLocks noGrp="1"/>
          </p:cNvSpPr>
          <p:nvPr>
            <p:ph type="dt" sz="half" idx="10"/>
          </p:nvPr>
        </p:nvSpPr>
        <p:spPr>
          <a:xfrm>
            <a:off x="838200" y="6356350"/>
            <a:ext cx="2743200" cy="365125"/>
          </a:xfrm>
        </p:spPr>
        <p:txBody>
          <a:bodyPr/>
          <a:lstStyle/>
          <a:p>
            <a:fld id="{19336B70-ED12-491C-8D2B-1F2DEC5991DF}" type="datetimeFigureOut">
              <a:rPr lang="fr-CA" smtClean="0"/>
              <a:t>2026-10-06</a:t>
            </a:fld>
            <a:endParaRPr lang="fr-CA"/>
          </a:p>
        </p:txBody>
      </p:sp>
      <p:sp>
        <p:nvSpPr>
          <p:cNvPr id="9" name="Espace réservé du pied de page 2">
            <a:extLst>
              <a:ext uri="{FF2B5EF4-FFF2-40B4-BE49-F238E27FC236}">
                <a16:creationId xmlns:a16="http://schemas.microsoft.com/office/drawing/2014/main" id="{20F847B8-ED9E-4AD4-BB2E-145F686F726E}"/>
              </a:ext>
            </a:extLst>
          </p:cNvPr>
          <p:cNvSpPr>
            <a:spLocks noGrp="1"/>
          </p:cNvSpPr>
          <p:nvPr>
            <p:ph type="ftr" sz="quarter" idx="11"/>
          </p:nvPr>
        </p:nvSpPr>
        <p:spPr>
          <a:xfrm>
            <a:off x="4038600" y="6356350"/>
            <a:ext cx="4114800" cy="365125"/>
          </a:xfrm>
        </p:spPr>
        <p:txBody>
          <a:bodyPr/>
          <a:lstStyle/>
          <a:p>
            <a:endParaRPr lang="fr-CA"/>
          </a:p>
        </p:txBody>
      </p:sp>
      <p:sp>
        <p:nvSpPr>
          <p:cNvPr id="10" name="Espace réservé du numéro de diapositive 3">
            <a:extLst>
              <a:ext uri="{FF2B5EF4-FFF2-40B4-BE49-F238E27FC236}">
                <a16:creationId xmlns:a16="http://schemas.microsoft.com/office/drawing/2014/main" id="{02F890C1-0BBD-47FF-90F6-05A00DAEC591}"/>
              </a:ext>
            </a:extLst>
          </p:cNvPr>
          <p:cNvSpPr>
            <a:spLocks noGrp="1"/>
          </p:cNvSpPr>
          <p:nvPr>
            <p:ph type="sldNum" sz="quarter" idx="12"/>
          </p:nvPr>
        </p:nvSpPr>
        <p:spPr>
          <a:xfrm>
            <a:off x="8610600" y="6356350"/>
            <a:ext cx="2743200" cy="365125"/>
          </a:xfrm>
        </p:spPr>
        <p:txBody>
          <a:bodyPr/>
          <a:lstStyle/>
          <a:p>
            <a:fld id="{97EFAEF4-0947-4ED4-AA27-6B70CEFA1CEE}" type="slidenum">
              <a:rPr lang="fr-CA" smtClean="0"/>
              <a:t>‹N°›</a:t>
            </a:fld>
            <a:endParaRPr lang="fr-CA"/>
          </a:p>
        </p:txBody>
      </p:sp>
      <p:sp>
        <p:nvSpPr>
          <p:cNvPr id="12" name="Espace réservé du contenu 2">
            <a:extLst>
              <a:ext uri="{FF2B5EF4-FFF2-40B4-BE49-F238E27FC236}">
                <a16:creationId xmlns:a16="http://schemas.microsoft.com/office/drawing/2014/main" id="{C6EE80E7-E651-4C67-928C-459898D6CC3D}"/>
              </a:ext>
            </a:extLst>
          </p:cNvPr>
          <p:cNvSpPr>
            <a:spLocks noGrp="1"/>
          </p:cNvSpPr>
          <p:nvPr>
            <p:ph idx="1"/>
          </p:nvPr>
        </p:nvSpPr>
        <p:spPr>
          <a:xfrm>
            <a:off x="4896195" y="1825625"/>
            <a:ext cx="6457603" cy="4200037"/>
          </a:xfrm>
        </p:spPr>
        <p:txBody>
          <a:bodyPr>
            <a:normAutofit/>
          </a:bodyPr>
          <a:lstStyle>
            <a:lvl1pPr>
              <a:buClr>
                <a:srgbClr val="FF6319"/>
              </a:buClr>
              <a:defRPr sz="2800">
                <a:solidFill>
                  <a:srgbClr val="37424A"/>
                </a:solidFill>
              </a:defRPr>
            </a:lvl1pPr>
            <a:lvl2pPr>
              <a:buClr>
                <a:srgbClr val="FF6319"/>
              </a:buClr>
              <a:defRPr sz="2400">
                <a:solidFill>
                  <a:srgbClr val="37424A"/>
                </a:solidFill>
              </a:defRPr>
            </a:lvl2pPr>
            <a:lvl3pPr>
              <a:buClr>
                <a:srgbClr val="FF6319"/>
              </a:buClr>
              <a:defRPr sz="2000">
                <a:solidFill>
                  <a:srgbClr val="37424A"/>
                </a:solidFill>
              </a:defRPr>
            </a:lvl3pPr>
            <a:lvl4pPr>
              <a:defRPr>
                <a:solidFill>
                  <a:srgbClr val="37424A"/>
                </a:solidFill>
              </a:defRPr>
            </a:lvl4pPr>
            <a:lvl5pPr>
              <a:defRPr>
                <a:solidFill>
                  <a:srgbClr val="37424A"/>
                </a:solidFill>
              </a:defRPr>
            </a:lvl5pPr>
          </a:lstStyle>
          <a:p>
            <a:pPr lvl="0"/>
            <a:r>
              <a:rPr lang="fr-FR"/>
              <a:t>Modifier les styles du texte du masque</a:t>
            </a:r>
          </a:p>
          <a:p>
            <a:pPr lvl="1"/>
            <a:r>
              <a:rPr lang="fr-FR"/>
              <a:t>Deuxième niveau</a:t>
            </a:r>
          </a:p>
          <a:p>
            <a:pPr lvl="2"/>
            <a:r>
              <a:rPr lang="fr-FR"/>
              <a:t>Troisième niveau</a:t>
            </a:r>
          </a:p>
        </p:txBody>
      </p:sp>
      <p:sp>
        <p:nvSpPr>
          <p:cNvPr id="16" name="Titre 1">
            <a:extLst>
              <a:ext uri="{FF2B5EF4-FFF2-40B4-BE49-F238E27FC236}">
                <a16:creationId xmlns:a16="http://schemas.microsoft.com/office/drawing/2014/main" id="{7DB35514-6B2B-48DB-A89D-717CF8929EFB}"/>
              </a:ext>
            </a:extLst>
          </p:cNvPr>
          <p:cNvSpPr>
            <a:spLocks noGrp="1"/>
          </p:cNvSpPr>
          <p:nvPr>
            <p:ph type="title"/>
          </p:nvPr>
        </p:nvSpPr>
        <p:spPr>
          <a:xfrm>
            <a:off x="4896196" y="365125"/>
            <a:ext cx="6457602" cy="1325563"/>
          </a:xfrm>
        </p:spPr>
        <p:txBody>
          <a:bodyPr>
            <a:normAutofit/>
          </a:bodyPr>
          <a:lstStyle>
            <a:lvl1pPr>
              <a:defRPr sz="4000">
                <a:solidFill>
                  <a:srgbClr val="0073CF"/>
                </a:solidFill>
              </a:defRPr>
            </a:lvl1pPr>
          </a:lstStyle>
          <a:p>
            <a:r>
              <a:rPr lang="fr-FR"/>
              <a:t>Modifiez le style du titre</a:t>
            </a:r>
            <a:endParaRPr lang="fr-CA"/>
          </a:p>
        </p:txBody>
      </p:sp>
      <p:sp>
        <p:nvSpPr>
          <p:cNvPr id="6" name="Espace réservé pour une image  2">
            <a:extLst>
              <a:ext uri="{FF2B5EF4-FFF2-40B4-BE49-F238E27FC236}">
                <a16:creationId xmlns:a16="http://schemas.microsoft.com/office/drawing/2014/main" id="{B1E83323-31DF-E015-3E36-4134B6BB262C}"/>
              </a:ext>
            </a:extLst>
          </p:cNvPr>
          <p:cNvSpPr>
            <a:spLocks noGrp="1"/>
          </p:cNvSpPr>
          <p:nvPr>
            <p:ph type="pic" idx="13"/>
          </p:nvPr>
        </p:nvSpPr>
        <p:spPr>
          <a:xfrm>
            <a:off x="114298" y="1"/>
            <a:ext cx="4557455" cy="6356349"/>
          </a:xfrm>
        </p:spPr>
      </p:sp>
    </p:spTree>
    <p:extLst>
      <p:ext uri="{BB962C8B-B14F-4D97-AF65-F5344CB8AC3E}">
        <p14:creationId xmlns:p14="http://schemas.microsoft.com/office/powerpoint/2010/main" val="297918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e - photo découpée droit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BAF3FC49-3FF0-73D4-C962-1932F7B082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Espace réservé de la date 1"/>
          <p:cNvSpPr>
            <a:spLocks noGrp="1"/>
          </p:cNvSpPr>
          <p:nvPr>
            <p:ph type="dt" sz="half" idx="10"/>
          </p:nvPr>
        </p:nvSpPr>
        <p:spPr/>
        <p:txBody>
          <a:bodyPr/>
          <a:lstStyle/>
          <a:p>
            <a:fld id="{19336B70-ED12-491C-8D2B-1F2DEC5991DF}" type="datetimeFigureOut">
              <a:rPr lang="fr-CA" smtClean="0"/>
              <a:t>2026-10-06</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97EFAEF4-0947-4ED4-AA27-6B70CEFA1CEE}" type="slidenum">
              <a:rPr lang="fr-CA" smtClean="0"/>
              <a:t>‹N°›</a:t>
            </a:fld>
            <a:endParaRPr lang="fr-CA"/>
          </a:p>
        </p:txBody>
      </p:sp>
      <p:sp>
        <p:nvSpPr>
          <p:cNvPr id="19" name="Titre 1">
            <a:extLst>
              <a:ext uri="{FF2B5EF4-FFF2-40B4-BE49-F238E27FC236}">
                <a16:creationId xmlns:a16="http://schemas.microsoft.com/office/drawing/2014/main" id="{DA396CCC-81A1-2110-39A6-105B7C53DFDE}"/>
              </a:ext>
            </a:extLst>
          </p:cNvPr>
          <p:cNvSpPr>
            <a:spLocks noGrp="1"/>
          </p:cNvSpPr>
          <p:nvPr>
            <p:ph type="title"/>
          </p:nvPr>
        </p:nvSpPr>
        <p:spPr>
          <a:xfrm>
            <a:off x="838200" y="215349"/>
            <a:ext cx="7132215" cy="1325563"/>
          </a:xfrm>
        </p:spPr>
        <p:txBody>
          <a:bodyPr>
            <a:normAutofit/>
          </a:bodyPr>
          <a:lstStyle>
            <a:lvl1pPr>
              <a:defRPr sz="4000">
                <a:solidFill>
                  <a:srgbClr val="0073CF"/>
                </a:solidFill>
              </a:defRPr>
            </a:lvl1pPr>
          </a:lstStyle>
          <a:p>
            <a:r>
              <a:rPr lang="fr-FR"/>
              <a:t>Modifiez le style du titre</a:t>
            </a:r>
            <a:endParaRPr lang="fr-CA"/>
          </a:p>
        </p:txBody>
      </p:sp>
      <p:sp>
        <p:nvSpPr>
          <p:cNvPr id="9" name="Espace réservé du contenu 2">
            <a:extLst>
              <a:ext uri="{FF2B5EF4-FFF2-40B4-BE49-F238E27FC236}">
                <a16:creationId xmlns:a16="http://schemas.microsoft.com/office/drawing/2014/main" id="{0B8BD7B3-4EDB-2C1A-26EF-A78EF346DAAA}"/>
              </a:ext>
            </a:extLst>
          </p:cNvPr>
          <p:cNvSpPr>
            <a:spLocks noGrp="1"/>
          </p:cNvSpPr>
          <p:nvPr>
            <p:ph idx="13"/>
          </p:nvPr>
        </p:nvSpPr>
        <p:spPr>
          <a:xfrm>
            <a:off x="838200" y="1667451"/>
            <a:ext cx="7132215" cy="4552374"/>
          </a:xfrm>
        </p:spPr>
        <p:txBody>
          <a:bodyPr>
            <a:normAutofit/>
          </a:bodyPr>
          <a:lstStyle>
            <a:lvl1pPr>
              <a:buClr>
                <a:srgbClr val="FF6319"/>
              </a:buClr>
              <a:defRPr sz="2800">
                <a:solidFill>
                  <a:srgbClr val="37424A"/>
                </a:solidFill>
              </a:defRPr>
            </a:lvl1pPr>
            <a:lvl2pPr>
              <a:buClr>
                <a:srgbClr val="FF6319"/>
              </a:buClr>
              <a:defRPr sz="2400">
                <a:solidFill>
                  <a:srgbClr val="37424A"/>
                </a:solidFill>
              </a:defRPr>
            </a:lvl2pPr>
            <a:lvl3pPr>
              <a:buClr>
                <a:srgbClr val="FF6319"/>
              </a:buClr>
              <a:defRPr sz="2000">
                <a:solidFill>
                  <a:srgbClr val="37424A"/>
                </a:solidFill>
              </a:defRPr>
            </a:lvl3pPr>
            <a:lvl4pPr>
              <a:defRPr>
                <a:solidFill>
                  <a:srgbClr val="37424A"/>
                </a:solidFill>
              </a:defRPr>
            </a:lvl4pPr>
            <a:lvl5pPr>
              <a:defRPr>
                <a:solidFill>
                  <a:srgbClr val="37424A"/>
                </a:solidFill>
              </a:defRPr>
            </a:lvl5pPr>
          </a:lstStyle>
          <a:p>
            <a:pPr lvl="0"/>
            <a:r>
              <a:rPr lang="fr-FR"/>
              <a:t>Modifier les styles du texte du masque</a:t>
            </a:r>
          </a:p>
          <a:p>
            <a:pPr lvl="1"/>
            <a:r>
              <a:rPr lang="fr-FR"/>
              <a:t>Deuxième niveau</a:t>
            </a:r>
          </a:p>
          <a:p>
            <a:pPr lvl="2"/>
            <a:r>
              <a:rPr lang="fr-FR"/>
              <a:t>Troisième niveau</a:t>
            </a:r>
          </a:p>
        </p:txBody>
      </p:sp>
      <p:sp>
        <p:nvSpPr>
          <p:cNvPr id="10" name="Ellipse 9">
            <a:extLst>
              <a:ext uri="{FF2B5EF4-FFF2-40B4-BE49-F238E27FC236}">
                <a16:creationId xmlns:a16="http://schemas.microsoft.com/office/drawing/2014/main" id="{399157CF-446D-820D-D80C-680EEC6AD64D}"/>
              </a:ext>
            </a:extLst>
          </p:cNvPr>
          <p:cNvSpPr/>
          <p:nvPr userDrawn="1"/>
        </p:nvSpPr>
        <p:spPr>
          <a:xfrm>
            <a:off x="5735779" y="2926079"/>
            <a:ext cx="3931921" cy="393192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Picture Placeholder 28">
            <a:extLst>
              <a:ext uri="{FF2B5EF4-FFF2-40B4-BE49-F238E27FC236}">
                <a16:creationId xmlns:a16="http://schemas.microsoft.com/office/drawing/2014/main" id="{841DD459-C463-AD3D-42B0-DAF1D5162165}"/>
              </a:ext>
            </a:extLst>
          </p:cNvPr>
          <p:cNvSpPr>
            <a:spLocks noGrp="1"/>
          </p:cNvSpPr>
          <p:nvPr>
            <p:ph type="pic" sz="quarter" idx="14"/>
          </p:nvPr>
        </p:nvSpPr>
        <p:spPr>
          <a:xfrm>
            <a:off x="7788049" y="2660074"/>
            <a:ext cx="3931920" cy="3931920"/>
          </a:xfrm>
          <a:custGeom>
            <a:avLst/>
            <a:gdLst>
              <a:gd name="connsiteX0" fmla="*/ 1401097 w 2802194"/>
              <a:gd name="connsiteY0" fmla="*/ 0 h 2802194"/>
              <a:gd name="connsiteX1" fmla="*/ 2802194 w 2802194"/>
              <a:gd name="connsiteY1" fmla="*/ 1401097 h 2802194"/>
              <a:gd name="connsiteX2" fmla="*/ 1401097 w 2802194"/>
              <a:gd name="connsiteY2" fmla="*/ 2802194 h 2802194"/>
              <a:gd name="connsiteX3" fmla="*/ 0 w 2802194"/>
              <a:gd name="connsiteY3" fmla="*/ 1401097 h 2802194"/>
              <a:gd name="connsiteX4" fmla="*/ 1401097 w 2802194"/>
              <a:gd name="connsiteY4" fmla="*/ 0 h 2802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2194" h="2802194">
                <a:moveTo>
                  <a:pt x="1401097" y="0"/>
                </a:moveTo>
                <a:cubicBezTo>
                  <a:pt x="2174902" y="0"/>
                  <a:pt x="2802194" y="627292"/>
                  <a:pt x="2802194" y="1401097"/>
                </a:cubicBezTo>
                <a:cubicBezTo>
                  <a:pt x="2802194" y="2174902"/>
                  <a:pt x="2174902" y="2802194"/>
                  <a:pt x="1401097" y="2802194"/>
                </a:cubicBezTo>
                <a:cubicBezTo>
                  <a:pt x="627292" y="2802194"/>
                  <a:pt x="0" y="2174902"/>
                  <a:pt x="0" y="1401097"/>
                </a:cubicBezTo>
                <a:cubicBezTo>
                  <a:pt x="0" y="627292"/>
                  <a:pt x="627292" y="0"/>
                  <a:pt x="1401097" y="0"/>
                </a:cubicBezTo>
                <a:close/>
              </a:path>
            </a:pathLst>
          </a:custGeom>
          <a:noFill/>
          <a:ln w="203200">
            <a:noFill/>
          </a:ln>
          <a:effectLst>
            <a:outerShdw blurRad="825500" sx="102000" sy="102000" algn="ctr" rotWithShape="0">
              <a:prstClr val="black">
                <a:alpha val="26000"/>
              </a:prstClr>
            </a:outerShdw>
          </a:effectLst>
        </p:spPr>
        <p:txBody>
          <a:bodyPr wrap="square">
            <a:noAutofit/>
          </a:bodyPr>
          <a:lstStyle/>
          <a:p>
            <a:pPr lvl="0"/>
            <a:endParaRPr lang="ru-RU" noProof="0"/>
          </a:p>
        </p:txBody>
      </p:sp>
    </p:spTree>
    <p:extLst>
      <p:ext uri="{BB962C8B-B14F-4D97-AF65-F5344CB8AC3E}">
        <p14:creationId xmlns:p14="http://schemas.microsoft.com/office/powerpoint/2010/main" val="1405447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b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DB84A5-DE71-4D4F-9874-17F803E2C6F0}"/>
              </a:ext>
            </a:extLst>
          </p:cNvPr>
          <p:cNvSpPr>
            <a:spLocks noGrp="1"/>
          </p:cNvSpPr>
          <p:nvPr>
            <p:ph type="title"/>
          </p:nvPr>
        </p:nvSpPr>
        <p:spPr/>
        <p:txBody>
          <a:bodyPr>
            <a:normAutofit/>
          </a:bodyPr>
          <a:lstStyle>
            <a:lvl1pPr>
              <a:defRPr sz="4000"/>
            </a:lvl1pPr>
          </a:lstStyle>
          <a:p>
            <a:r>
              <a:rPr lang="fr-FR"/>
              <a:t>Modifiez le style du titre</a:t>
            </a:r>
            <a:endParaRPr lang="fr-CA"/>
          </a:p>
        </p:txBody>
      </p:sp>
      <p:sp>
        <p:nvSpPr>
          <p:cNvPr id="3" name="Espace réservé de la date 2">
            <a:extLst>
              <a:ext uri="{FF2B5EF4-FFF2-40B4-BE49-F238E27FC236}">
                <a16:creationId xmlns:a16="http://schemas.microsoft.com/office/drawing/2014/main" id="{134C7D7A-688D-489E-A8D4-518EA2D3824F}"/>
              </a:ext>
            </a:extLst>
          </p:cNvPr>
          <p:cNvSpPr>
            <a:spLocks noGrp="1"/>
          </p:cNvSpPr>
          <p:nvPr>
            <p:ph type="dt" sz="half" idx="10"/>
          </p:nvPr>
        </p:nvSpPr>
        <p:spPr/>
        <p:txBody>
          <a:bodyPr/>
          <a:lstStyle/>
          <a:p>
            <a:fld id="{19336B70-ED12-491C-8D2B-1F2DEC5991DF}" type="datetimeFigureOut">
              <a:rPr lang="fr-CA" smtClean="0"/>
              <a:pPr/>
              <a:t>2026-10-06</a:t>
            </a:fld>
            <a:endParaRPr lang="fr-CA"/>
          </a:p>
        </p:txBody>
      </p:sp>
      <p:sp>
        <p:nvSpPr>
          <p:cNvPr id="4" name="Espace réservé du pied de page 3">
            <a:extLst>
              <a:ext uri="{FF2B5EF4-FFF2-40B4-BE49-F238E27FC236}">
                <a16:creationId xmlns:a16="http://schemas.microsoft.com/office/drawing/2014/main" id="{6C54781E-4EE8-484C-BDCC-D2A3769BE496}"/>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E9DE0E7B-EEA2-4092-89FF-1495B4530D54}"/>
              </a:ext>
            </a:extLst>
          </p:cNvPr>
          <p:cNvSpPr>
            <a:spLocks noGrp="1"/>
          </p:cNvSpPr>
          <p:nvPr>
            <p:ph type="sldNum" sz="quarter" idx="12"/>
          </p:nvPr>
        </p:nvSpPr>
        <p:spPr/>
        <p:txBody>
          <a:bodyPr/>
          <a:lstStyle/>
          <a:p>
            <a:fld id="{97EFAEF4-0947-4ED4-AA27-6B70CEFA1CEE}" type="slidenum">
              <a:rPr lang="fr-CA" smtClean="0"/>
              <a:pPr/>
              <a:t>‹N°›</a:t>
            </a:fld>
            <a:endParaRPr lang="fr-CA"/>
          </a:p>
        </p:txBody>
      </p:sp>
    </p:spTree>
    <p:extLst>
      <p:ext uri="{BB962C8B-B14F-4D97-AF65-F5344CB8AC3E}">
        <p14:creationId xmlns:p14="http://schemas.microsoft.com/office/powerpoint/2010/main" val="2184161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 Mozaïkadmin">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134C7D7A-688D-489E-A8D4-518EA2D3824F}"/>
              </a:ext>
            </a:extLst>
          </p:cNvPr>
          <p:cNvSpPr>
            <a:spLocks noGrp="1"/>
          </p:cNvSpPr>
          <p:nvPr>
            <p:ph type="dt" sz="half" idx="10"/>
          </p:nvPr>
        </p:nvSpPr>
        <p:spPr/>
        <p:txBody>
          <a:bodyPr/>
          <a:lstStyle/>
          <a:p>
            <a:fld id="{19336B70-ED12-491C-8D2B-1F2DEC5991DF}" type="datetimeFigureOut">
              <a:rPr lang="fr-CA" smtClean="0"/>
              <a:pPr/>
              <a:t>2026-10-06</a:t>
            </a:fld>
            <a:endParaRPr lang="fr-CA"/>
          </a:p>
        </p:txBody>
      </p:sp>
      <p:sp>
        <p:nvSpPr>
          <p:cNvPr id="4" name="Espace réservé du pied de page 3">
            <a:extLst>
              <a:ext uri="{FF2B5EF4-FFF2-40B4-BE49-F238E27FC236}">
                <a16:creationId xmlns:a16="http://schemas.microsoft.com/office/drawing/2014/main" id="{6C54781E-4EE8-484C-BDCC-D2A3769BE496}"/>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E9DE0E7B-EEA2-4092-89FF-1495B4530D54}"/>
              </a:ext>
            </a:extLst>
          </p:cNvPr>
          <p:cNvSpPr>
            <a:spLocks noGrp="1"/>
          </p:cNvSpPr>
          <p:nvPr>
            <p:ph type="sldNum" sz="quarter" idx="12"/>
          </p:nvPr>
        </p:nvSpPr>
        <p:spPr/>
        <p:txBody>
          <a:bodyPr/>
          <a:lstStyle/>
          <a:p>
            <a:fld id="{97EFAEF4-0947-4ED4-AA27-6B70CEFA1CEE}" type="slidenum">
              <a:rPr lang="fr-CA" smtClean="0"/>
              <a:pPr/>
              <a:t>‹N°›</a:t>
            </a:fld>
            <a:endParaRPr lang="fr-CA"/>
          </a:p>
        </p:txBody>
      </p:sp>
      <p:pic>
        <p:nvPicPr>
          <p:cNvPr id="9" name="Image 8">
            <a:extLst>
              <a:ext uri="{FF2B5EF4-FFF2-40B4-BE49-F238E27FC236}">
                <a16:creationId xmlns:a16="http://schemas.microsoft.com/office/drawing/2014/main" id="{97E61C68-0FD1-BD16-1A16-295ADBF4AB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Titre 1">
            <a:extLst>
              <a:ext uri="{FF2B5EF4-FFF2-40B4-BE49-F238E27FC236}">
                <a16:creationId xmlns:a16="http://schemas.microsoft.com/office/drawing/2014/main" id="{3BE8C004-23C9-C110-6754-AEA986762E01}"/>
              </a:ext>
            </a:extLst>
          </p:cNvPr>
          <p:cNvSpPr>
            <a:spLocks noGrp="1"/>
          </p:cNvSpPr>
          <p:nvPr>
            <p:ph type="title"/>
          </p:nvPr>
        </p:nvSpPr>
        <p:spPr>
          <a:xfrm>
            <a:off x="2709255" y="3206793"/>
            <a:ext cx="6773487" cy="1325563"/>
          </a:xfrm>
        </p:spPr>
        <p:txBody>
          <a:bodyPr>
            <a:normAutofit/>
          </a:bodyPr>
          <a:lstStyle>
            <a:lvl1pPr algn="ctr">
              <a:defRPr sz="4000">
                <a:solidFill>
                  <a:schemeClr val="bg1"/>
                </a:solidFill>
              </a:defRPr>
            </a:lvl1pPr>
          </a:lstStyle>
          <a:p>
            <a:r>
              <a:rPr lang="fr-FR"/>
              <a:t>Modifiez le style du titre</a:t>
            </a:r>
            <a:endParaRPr lang="fr-CA"/>
          </a:p>
        </p:txBody>
      </p:sp>
      <p:pic>
        <p:nvPicPr>
          <p:cNvPr id="14" name="Image 13">
            <a:extLst>
              <a:ext uri="{FF2B5EF4-FFF2-40B4-BE49-F238E27FC236}">
                <a16:creationId xmlns:a16="http://schemas.microsoft.com/office/drawing/2014/main" id="{DD890796-3BFE-A80E-E2AE-788296908E0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93262" y="2049388"/>
            <a:ext cx="4605471" cy="1020880"/>
          </a:xfrm>
          <a:prstGeom prst="rect">
            <a:avLst/>
          </a:prstGeom>
        </p:spPr>
      </p:pic>
    </p:spTree>
    <p:extLst>
      <p:ext uri="{BB962C8B-B14F-4D97-AF65-F5344CB8AC3E}">
        <p14:creationId xmlns:p14="http://schemas.microsoft.com/office/powerpoint/2010/main" val="1981745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et texte - Mozaïkadmin">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6DA61A8-9399-456C-284F-7335739F7E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Espace réservé de la date 1"/>
          <p:cNvSpPr>
            <a:spLocks noGrp="1"/>
          </p:cNvSpPr>
          <p:nvPr>
            <p:ph type="dt" sz="half" idx="10"/>
          </p:nvPr>
        </p:nvSpPr>
        <p:spPr/>
        <p:txBody>
          <a:bodyPr/>
          <a:lstStyle/>
          <a:p>
            <a:fld id="{19336B70-ED12-491C-8D2B-1F2DEC5991DF}" type="datetimeFigureOut">
              <a:rPr lang="fr-CA" smtClean="0"/>
              <a:t>2026-10-06</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97EFAEF4-0947-4ED4-AA27-6B70CEFA1CEE}" type="slidenum">
              <a:rPr lang="fr-CA" smtClean="0"/>
              <a:t>‹N°›</a:t>
            </a:fld>
            <a:endParaRPr lang="fr-CA"/>
          </a:p>
        </p:txBody>
      </p:sp>
      <p:sp>
        <p:nvSpPr>
          <p:cNvPr id="15" name="Titre 1">
            <a:extLst>
              <a:ext uri="{FF2B5EF4-FFF2-40B4-BE49-F238E27FC236}">
                <a16:creationId xmlns:a16="http://schemas.microsoft.com/office/drawing/2014/main" id="{B72534AD-D261-45DB-9186-5A6376A9E44A}"/>
              </a:ext>
            </a:extLst>
          </p:cNvPr>
          <p:cNvSpPr>
            <a:spLocks noGrp="1"/>
          </p:cNvSpPr>
          <p:nvPr>
            <p:ph type="title"/>
          </p:nvPr>
        </p:nvSpPr>
        <p:spPr>
          <a:xfrm>
            <a:off x="5195560" y="1189831"/>
            <a:ext cx="6158240" cy="1325563"/>
          </a:xfrm>
        </p:spPr>
        <p:txBody>
          <a:bodyPr>
            <a:normAutofit/>
          </a:bodyPr>
          <a:lstStyle>
            <a:lvl1pPr>
              <a:defRPr sz="4000">
                <a:solidFill>
                  <a:schemeClr val="bg1"/>
                </a:solidFill>
              </a:defRPr>
            </a:lvl1pPr>
          </a:lstStyle>
          <a:p>
            <a:r>
              <a:rPr lang="fr-FR"/>
              <a:t>Modifiez le style du titre</a:t>
            </a:r>
            <a:endParaRPr lang="fr-CA"/>
          </a:p>
        </p:txBody>
      </p:sp>
      <p:sp>
        <p:nvSpPr>
          <p:cNvPr id="8" name="Espace réservé du contenu 2">
            <a:extLst>
              <a:ext uri="{FF2B5EF4-FFF2-40B4-BE49-F238E27FC236}">
                <a16:creationId xmlns:a16="http://schemas.microsoft.com/office/drawing/2014/main" id="{FC5E5C45-A33E-0A1A-F2F5-DB7B8DC77C9E}"/>
              </a:ext>
            </a:extLst>
          </p:cNvPr>
          <p:cNvSpPr>
            <a:spLocks noGrp="1"/>
          </p:cNvSpPr>
          <p:nvPr>
            <p:ph idx="1"/>
          </p:nvPr>
        </p:nvSpPr>
        <p:spPr>
          <a:xfrm>
            <a:off x="5195561" y="2515395"/>
            <a:ext cx="6158240" cy="3469770"/>
          </a:xfrm>
        </p:spPr>
        <p:txBody>
          <a:bodyPr>
            <a:normAutofit/>
          </a:bodyPr>
          <a:lstStyle>
            <a:lvl1pPr>
              <a:buClr>
                <a:srgbClr val="34B233"/>
              </a:buClr>
              <a:defRPr sz="2800">
                <a:solidFill>
                  <a:schemeClr val="bg1"/>
                </a:solidFill>
              </a:defRPr>
            </a:lvl1pPr>
            <a:lvl2pPr>
              <a:buClr>
                <a:srgbClr val="34B233"/>
              </a:buClr>
              <a:defRPr sz="2400">
                <a:solidFill>
                  <a:schemeClr val="bg1"/>
                </a:solidFill>
              </a:defRPr>
            </a:lvl2pPr>
            <a:lvl3pPr>
              <a:buClr>
                <a:srgbClr val="34B233"/>
              </a:buClr>
              <a:defRPr sz="2000">
                <a:solidFill>
                  <a:schemeClr val="bg1"/>
                </a:solidFill>
              </a:defRPr>
            </a:lvl3pPr>
            <a:lvl4pPr>
              <a:defRPr>
                <a:solidFill>
                  <a:srgbClr val="37424A"/>
                </a:solidFill>
              </a:defRPr>
            </a:lvl4pPr>
            <a:lvl5pPr>
              <a:defRPr>
                <a:solidFill>
                  <a:srgbClr val="37424A"/>
                </a:solidFill>
              </a:defRPr>
            </a:lvl5pPr>
          </a:lstStyle>
          <a:p>
            <a:pPr lvl="0"/>
            <a:r>
              <a:rPr lang="fr-FR"/>
              <a:t>Modifier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1927086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insertion et texte - Mozaïkadmin">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6DA61A8-9399-456C-284F-7335739F7E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Espace réservé de la date 1"/>
          <p:cNvSpPr>
            <a:spLocks noGrp="1"/>
          </p:cNvSpPr>
          <p:nvPr>
            <p:ph type="dt" sz="half" idx="10"/>
          </p:nvPr>
        </p:nvSpPr>
        <p:spPr/>
        <p:txBody>
          <a:bodyPr/>
          <a:lstStyle/>
          <a:p>
            <a:fld id="{19336B70-ED12-491C-8D2B-1F2DEC5991DF}" type="datetimeFigureOut">
              <a:rPr lang="fr-CA" smtClean="0"/>
              <a:t>2026-10-06</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97EFAEF4-0947-4ED4-AA27-6B70CEFA1CEE}" type="slidenum">
              <a:rPr lang="fr-CA" smtClean="0"/>
              <a:t>‹N°›</a:t>
            </a:fld>
            <a:endParaRPr lang="fr-CA"/>
          </a:p>
        </p:txBody>
      </p:sp>
      <p:sp>
        <p:nvSpPr>
          <p:cNvPr id="15" name="Titre 1">
            <a:extLst>
              <a:ext uri="{FF2B5EF4-FFF2-40B4-BE49-F238E27FC236}">
                <a16:creationId xmlns:a16="http://schemas.microsoft.com/office/drawing/2014/main" id="{B72534AD-D261-45DB-9186-5A6376A9E44A}"/>
              </a:ext>
            </a:extLst>
          </p:cNvPr>
          <p:cNvSpPr>
            <a:spLocks noGrp="1"/>
          </p:cNvSpPr>
          <p:nvPr>
            <p:ph type="title"/>
          </p:nvPr>
        </p:nvSpPr>
        <p:spPr>
          <a:xfrm>
            <a:off x="5195560" y="1189831"/>
            <a:ext cx="6158240" cy="1325563"/>
          </a:xfrm>
        </p:spPr>
        <p:txBody>
          <a:bodyPr>
            <a:normAutofit/>
          </a:bodyPr>
          <a:lstStyle>
            <a:lvl1pPr>
              <a:defRPr sz="4000">
                <a:solidFill>
                  <a:schemeClr val="bg1"/>
                </a:solidFill>
              </a:defRPr>
            </a:lvl1pPr>
          </a:lstStyle>
          <a:p>
            <a:r>
              <a:rPr lang="fr-FR"/>
              <a:t>Modifiez le style du titre</a:t>
            </a:r>
            <a:endParaRPr lang="fr-CA"/>
          </a:p>
        </p:txBody>
      </p:sp>
      <p:sp>
        <p:nvSpPr>
          <p:cNvPr id="8" name="Espace réservé du contenu 2">
            <a:extLst>
              <a:ext uri="{FF2B5EF4-FFF2-40B4-BE49-F238E27FC236}">
                <a16:creationId xmlns:a16="http://schemas.microsoft.com/office/drawing/2014/main" id="{FC5E5C45-A33E-0A1A-F2F5-DB7B8DC77C9E}"/>
              </a:ext>
            </a:extLst>
          </p:cNvPr>
          <p:cNvSpPr>
            <a:spLocks noGrp="1"/>
          </p:cNvSpPr>
          <p:nvPr>
            <p:ph idx="1"/>
          </p:nvPr>
        </p:nvSpPr>
        <p:spPr>
          <a:xfrm>
            <a:off x="5195561" y="2515395"/>
            <a:ext cx="6158240" cy="3469770"/>
          </a:xfrm>
        </p:spPr>
        <p:txBody>
          <a:bodyPr>
            <a:normAutofit/>
          </a:bodyPr>
          <a:lstStyle>
            <a:lvl1pPr>
              <a:buClr>
                <a:srgbClr val="34B233"/>
              </a:buClr>
              <a:defRPr sz="2800">
                <a:solidFill>
                  <a:schemeClr val="bg1"/>
                </a:solidFill>
              </a:defRPr>
            </a:lvl1pPr>
            <a:lvl2pPr>
              <a:buClr>
                <a:srgbClr val="34B233"/>
              </a:buClr>
              <a:defRPr sz="2400">
                <a:solidFill>
                  <a:schemeClr val="bg1"/>
                </a:solidFill>
              </a:defRPr>
            </a:lvl2pPr>
            <a:lvl3pPr>
              <a:buClr>
                <a:srgbClr val="34B233"/>
              </a:buClr>
              <a:defRPr sz="2000">
                <a:solidFill>
                  <a:schemeClr val="bg1"/>
                </a:solidFill>
              </a:defRPr>
            </a:lvl3pPr>
            <a:lvl4pPr>
              <a:defRPr>
                <a:solidFill>
                  <a:srgbClr val="37424A"/>
                </a:solidFill>
              </a:defRPr>
            </a:lvl4pPr>
            <a:lvl5pPr>
              <a:defRPr>
                <a:solidFill>
                  <a:srgbClr val="37424A"/>
                </a:solidFill>
              </a:defRPr>
            </a:lvl5pPr>
          </a:lstStyle>
          <a:p>
            <a:pPr lvl="0"/>
            <a:r>
              <a:rPr lang="fr-FR"/>
              <a:t>Modifier les styles du texte du masque</a:t>
            </a:r>
          </a:p>
          <a:p>
            <a:pPr lvl="1"/>
            <a:r>
              <a:rPr lang="fr-FR"/>
              <a:t>Deuxième niveau</a:t>
            </a:r>
          </a:p>
          <a:p>
            <a:pPr lvl="2"/>
            <a:r>
              <a:rPr lang="fr-FR"/>
              <a:t>Troisième niveau</a:t>
            </a:r>
          </a:p>
        </p:txBody>
      </p:sp>
      <p:pic>
        <p:nvPicPr>
          <p:cNvPr id="10" name="Image 9">
            <a:extLst>
              <a:ext uri="{FF2B5EF4-FFF2-40B4-BE49-F238E27FC236}">
                <a16:creationId xmlns:a16="http://schemas.microsoft.com/office/drawing/2014/main" id="{87F4C292-A867-558C-D44B-80B6FCBD2F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16" y="66861"/>
            <a:ext cx="2880765" cy="2840920"/>
          </a:xfrm>
          <a:prstGeom prst="rect">
            <a:avLst/>
          </a:prstGeom>
        </p:spPr>
      </p:pic>
      <p:sp>
        <p:nvSpPr>
          <p:cNvPr id="11" name="Picture Placeholder 28">
            <a:extLst>
              <a:ext uri="{FF2B5EF4-FFF2-40B4-BE49-F238E27FC236}">
                <a16:creationId xmlns:a16="http://schemas.microsoft.com/office/drawing/2014/main" id="{FAF55AD9-85D5-5782-70EC-91005B94E261}"/>
              </a:ext>
            </a:extLst>
          </p:cNvPr>
          <p:cNvSpPr>
            <a:spLocks noGrp="1"/>
          </p:cNvSpPr>
          <p:nvPr>
            <p:ph type="pic" sz="quarter" idx="13"/>
          </p:nvPr>
        </p:nvSpPr>
        <p:spPr>
          <a:xfrm>
            <a:off x="354812" y="401019"/>
            <a:ext cx="2271395" cy="2271395"/>
          </a:xfrm>
          <a:custGeom>
            <a:avLst/>
            <a:gdLst>
              <a:gd name="connsiteX0" fmla="*/ 1401097 w 2802194"/>
              <a:gd name="connsiteY0" fmla="*/ 0 h 2802194"/>
              <a:gd name="connsiteX1" fmla="*/ 2802194 w 2802194"/>
              <a:gd name="connsiteY1" fmla="*/ 1401097 h 2802194"/>
              <a:gd name="connsiteX2" fmla="*/ 1401097 w 2802194"/>
              <a:gd name="connsiteY2" fmla="*/ 2802194 h 2802194"/>
              <a:gd name="connsiteX3" fmla="*/ 0 w 2802194"/>
              <a:gd name="connsiteY3" fmla="*/ 1401097 h 2802194"/>
              <a:gd name="connsiteX4" fmla="*/ 1401097 w 2802194"/>
              <a:gd name="connsiteY4" fmla="*/ 0 h 2802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2194" h="2802194">
                <a:moveTo>
                  <a:pt x="1401097" y="0"/>
                </a:moveTo>
                <a:cubicBezTo>
                  <a:pt x="2174902" y="0"/>
                  <a:pt x="2802194" y="627292"/>
                  <a:pt x="2802194" y="1401097"/>
                </a:cubicBezTo>
                <a:cubicBezTo>
                  <a:pt x="2802194" y="2174902"/>
                  <a:pt x="2174902" y="2802194"/>
                  <a:pt x="1401097" y="2802194"/>
                </a:cubicBezTo>
                <a:cubicBezTo>
                  <a:pt x="627292" y="2802194"/>
                  <a:pt x="0" y="2174902"/>
                  <a:pt x="0" y="1401097"/>
                </a:cubicBezTo>
                <a:cubicBezTo>
                  <a:pt x="0" y="627292"/>
                  <a:pt x="627292" y="0"/>
                  <a:pt x="1401097" y="0"/>
                </a:cubicBezTo>
                <a:close/>
              </a:path>
            </a:pathLst>
          </a:custGeom>
          <a:solidFill>
            <a:schemeClr val="bg1">
              <a:lumMod val="85000"/>
            </a:schemeClr>
          </a:solidFill>
          <a:ln w="25400">
            <a:solidFill>
              <a:schemeClr val="bg1"/>
            </a:solidFill>
          </a:ln>
          <a:effectLst>
            <a:outerShdw blurRad="825500" sx="102000" sy="102000" algn="ctr" rotWithShape="0">
              <a:prstClr val="black">
                <a:alpha val="26000"/>
              </a:prstClr>
            </a:outerShdw>
          </a:effectLst>
        </p:spPr>
        <p:txBody>
          <a:bodyPr wrap="square">
            <a:noAutofit/>
          </a:bodyPr>
          <a:lstStyle>
            <a:lvl1pPr>
              <a:buClr>
                <a:srgbClr val="34B233"/>
              </a:buClr>
              <a:defRPr/>
            </a:lvl1pPr>
          </a:lstStyle>
          <a:p>
            <a:pPr lvl="0"/>
            <a:endParaRPr lang="ru-RU" noProof="0"/>
          </a:p>
        </p:txBody>
      </p:sp>
    </p:spTree>
    <p:extLst>
      <p:ext uri="{BB962C8B-B14F-4D97-AF65-F5344CB8AC3E}">
        <p14:creationId xmlns:p14="http://schemas.microsoft.com/office/powerpoint/2010/main" val="603270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e - Mozaïkadmin">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42A1316C-B02A-DA4F-76FC-934D047DE5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Espace réservé de la date 1"/>
          <p:cNvSpPr>
            <a:spLocks noGrp="1"/>
          </p:cNvSpPr>
          <p:nvPr>
            <p:ph type="dt" sz="half" idx="10"/>
          </p:nvPr>
        </p:nvSpPr>
        <p:spPr/>
        <p:txBody>
          <a:bodyPr/>
          <a:lstStyle/>
          <a:p>
            <a:fld id="{19336B70-ED12-491C-8D2B-1F2DEC5991DF}" type="datetimeFigureOut">
              <a:rPr lang="fr-CA" smtClean="0"/>
              <a:t>2026-10-06</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97EFAEF4-0947-4ED4-AA27-6B70CEFA1CEE}" type="slidenum">
              <a:rPr lang="fr-CA" smtClean="0"/>
              <a:t>‹N°›</a:t>
            </a:fld>
            <a:endParaRPr lang="fr-CA"/>
          </a:p>
        </p:txBody>
      </p:sp>
      <p:sp>
        <p:nvSpPr>
          <p:cNvPr id="15" name="Titre 1">
            <a:extLst>
              <a:ext uri="{FF2B5EF4-FFF2-40B4-BE49-F238E27FC236}">
                <a16:creationId xmlns:a16="http://schemas.microsoft.com/office/drawing/2014/main" id="{B72534AD-D261-45DB-9186-5A6376A9E44A}"/>
              </a:ext>
            </a:extLst>
          </p:cNvPr>
          <p:cNvSpPr>
            <a:spLocks noGrp="1"/>
          </p:cNvSpPr>
          <p:nvPr>
            <p:ph type="title"/>
          </p:nvPr>
        </p:nvSpPr>
        <p:spPr>
          <a:xfrm>
            <a:off x="838200" y="365125"/>
            <a:ext cx="10515599" cy="1325563"/>
          </a:xfrm>
        </p:spPr>
        <p:txBody>
          <a:bodyPr>
            <a:normAutofit/>
          </a:bodyPr>
          <a:lstStyle>
            <a:lvl1pPr>
              <a:defRPr sz="4000">
                <a:solidFill>
                  <a:srgbClr val="37424A"/>
                </a:solidFill>
              </a:defRPr>
            </a:lvl1pPr>
          </a:lstStyle>
          <a:p>
            <a:r>
              <a:rPr lang="fr-FR"/>
              <a:t>Modifiez le style du titre</a:t>
            </a:r>
            <a:endParaRPr lang="fr-CA"/>
          </a:p>
        </p:txBody>
      </p:sp>
      <p:sp>
        <p:nvSpPr>
          <p:cNvPr id="16" name="Espace réservé du contenu 2">
            <a:extLst>
              <a:ext uri="{FF2B5EF4-FFF2-40B4-BE49-F238E27FC236}">
                <a16:creationId xmlns:a16="http://schemas.microsoft.com/office/drawing/2014/main" id="{42CE5435-A851-4DFA-AFAC-1A5712E2F07B}"/>
              </a:ext>
            </a:extLst>
          </p:cNvPr>
          <p:cNvSpPr>
            <a:spLocks noGrp="1"/>
          </p:cNvSpPr>
          <p:nvPr>
            <p:ph idx="1"/>
          </p:nvPr>
        </p:nvSpPr>
        <p:spPr>
          <a:xfrm>
            <a:off x="838200" y="1825625"/>
            <a:ext cx="10515599" cy="4200037"/>
          </a:xfrm>
        </p:spPr>
        <p:txBody>
          <a:bodyPr>
            <a:normAutofit/>
          </a:bodyPr>
          <a:lstStyle>
            <a:lvl1pPr>
              <a:buClr>
                <a:srgbClr val="34B233"/>
              </a:buClr>
              <a:defRPr sz="2800">
                <a:solidFill>
                  <a:srgbClr val="37424A"/>
                </a:solidFill>
              </a:defRPr>
            </a:lvl1pPr>
            <a:lvl2pPr>
              <a:buClr>
                <a:srgbClr val="34B233"/>
              </a:buClr>
              <a:defRPr sz="2400">
                <a:solidFill>
                  <a:srgbClr val="37424A"/>
                </a:solidFill>
              </a:defRPr>
            </a:lvl2pPr>
            <a:lvl3pPr>
              <a:buClr>
                <a:srgbClr val="34B233"/>
              </a:buClr>
              <a:defRPr sz="2000">
                <a:solidFill>
                  <a:srgbClr val="37424A"/>
                </a:solidFill>
              </a:defRPr>
            </a:lvl3pPr>
            <a:lvl4pPr>
              <a:defRPr>
                <a:solidFill>
                  <a:srgbClr val="37424A"/>
                </a:solidFill>
              </a:defRPr>
            </a:lvl4pPr>
            <a:lvl5pPr>
              <a:defRPr>
                <a:solidFill>
                  <a:srgbClr val="37424A"/>
                </a:solidFill>
              </a:defRPr>
            </a:lvl5pPr>
          </a:lstStyle>
          <a:p>
            <a:pPr lvl="0"/>
            <a:r>
              <a:rPr lang="fr-FR"/>
              <a:t>Modifier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731541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 Mozaïkpédago">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D58225C0-9B3A-FACA-9835-3443FA4E08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re 1">
            <a:extLst>
              <a:ext uri="{FF2B5EF4-FFF2-40B4-BE49-F238E27FC236}">
                <a16:creationId xmlns:a16="http://schemas.microsoft.com/office/drawing/2014/main" id="{B1DB84A5-DE71-4D4F-9874-17F803E2C6F0}"/>
              </a:ext>
            </a:extLst>
          </p:cNvPr>
          <p:cNvSpPr>
            <a:spLocks noGrp="1"/>
          </p:cNvSpPr>
          <p:nvPr>
            <p:ph type="title"/>
          </p:nvPr>
        </p:nvSpPr>
        <p:spPr>
          <a:xfrm>
            <a:off x="2650375" y="3332768"/>
            <a:ext cx="6895277" cy="1026013"/>
          </a:xfrm>
        </p:spPr>
        <p:txBody>
          <a:bodyPr>
            <a:normAutofit/>
          </a:bodyPr>
          <a:lstStyle>
            <a:lvl1pPr algn="ctr">
              <a:defRPr sz="4000">
                <a:solidFill>
                  <a:schemeClr val="bg1"/>
                </a:solidFill>
              </a:defRPr>
            </a:lvl1pPr>
          </a:lstStyle>
          <a:p>
            <a:r>
              <a:rPr lang="fr-FR"/>
              <a:t>Modifiez le style du titre</a:t>
            </a:r>
            <a:endParaRPr lang="fr-CA"/>
          </a:p>
        </p:txBody>
      </p:sp>
      <p:sp>
        <p:nvSpPr>
          <p:cNvPr id="3" name="Espace réservé de la date 2">
            <a:extLst>
              <a:ext uri="{FF2B5EF4-FFF2-40B4-BE49-F238E27FC236}">
                <a16:creationId xmlns:a16="http://schemas.microsoft.com/office/drawing/2014/main" id="{134C7D7A-688D-489E-A8D4-518EA2D3824F}"/>
              </a:ext>
            </a:extLst>
          </p:cNvPr>
          <p:cNvSpPr>
            <a:spLocks noGrp="1"/>
          </p:cNvSpPr>
          <p:nvPr>
            <p:ph type="dt" sz="half" idx="10"/>
          </p:nvPr>
        </p:nvSpPr>
        <p:spPr/>
        <p:txBody>
          <a:bodyPr/>
          <a:lstStyle/>
          <a:p>
            <a:fld id="{19336B70-ED12-491C-8D2B-1F2DEC5991DF}" type="datetimeFigureOut">
              <a:rPr lang="fr-CA" smtClean="0"/>
              <a:pPr/>
              <a:t>2026-10-06</a:t>
            </a:fld>
            <a:endParaRPr lang="fr-CA"/>
          </a:p>
        </p:txBody>
      </p:sp>
      <p:sp>
        <p:nvSpPr>
          <p:cNvPr id="4" name="Espace réservé du pied de page 3">
            <a:extLst>
              <a:ext uri="{FF2B5EF4-FFF2-40B4-BE49-F238E27FC236}">
                <a16:creationId xmlns:a16="http://schemas.microsoft.com/office/drawing/2014/main" id="{6C54781E-4EE8-484C-BDCC-D2A3769BE496}"/>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E9DE0E7B-EEA2-4092-89FF-1495B4530D54}"/>
              </a:ext>
            </a:extLst>
          </p:cNvPr>
          <p:cNvSpPr>
            <a:spLocks noGrp="1"/>
          </p:cNvSpPr>
          <p:nvPr>
            <p:ph type="sldNum" sz="quarter" idx="12"/>
          </p:nvPr>
        </p:nvSpPr>
        <p:spPr/>
        <p:txBody>
          <a:bodyPr/>
          <a:lstStyle/>
          <a:p>
            <a:fld id="{97EFAEF4-0947-4ED4-AA27-6B70CEFA1CEE}" type="slidenum">
              <a:rPr lang="fr-CA" smtClean="0"/>
              <a:pPr/>
              <a:t>‹N°›</a:t>
            </a:fld>
            <a:endParaRPr lang="fr-CA"/>
          </a:p>
        </p:txBody>
      </p:sp>
      <p:pic>
        <p:nvPicPr>
          <p:cNvPr id="11" name="Image 10">
            <a:extLst>
              <a:ext uri="{FF2B5EF4-FFF2-40B4-BE49-F238E27FC236}">
                <a16:creationId xmlns:a16="http://schemas.microsoft.com/office/drawing/2014/main" id="{7B3660D4-15A8-469D-C5F2-6441F1AECA9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1725" y="2089370"/>
            <a:ext cx="4888550" cy="977710"/>
          </a:xfrm>
          <a:prstGeom prst="rect">
            <a:avLst/>
          </a:prstGeom>
        </p:spPr>
      </p:pic>
    </p:spTree>
    <p:extLst>
      <p:ext uri="{BB962C8B-B14F-4D97-AF65-F5344CB8AC3E}">
        <p14:creationId xmlns:p14="http://schemas.microsoft.com/office/powerpoint/2010/main" val="530656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et texte - Mozaïkpédago">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C53D314-8E7B-205C-C044-5B618F3834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Espace réservé de la date 1"/>
          <p:cNvSpPr>
            <a:spLocks noGrp="1"/>
          </p:cNvSpPr>
          <p:nvPr>
            <p:ph type="dt" sz="half" idx="10"/>
          </p:nvPr>
        </p:nvSpPr>
        <p:spPr/>
        <p:txBody>
          <a:bodyPr/>
          <a:lstStyle/>
          <a:p>
            <a:fld id="{19336B70-ED12-491C-8D2B-1F2DEC5991DF}" type="datetimeFigureOut">
              <a:rPr lang="fr-CA" smtClean="0"/>
              <a:t>2026-10-06</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97EFAEF4-0947-4ED4-AA27-6B70CEFA1CEE}" type="slidenum">
              <a:rPr lang="fr-CA" smtClean="0"/>
              <a:t>‹N°›</a:t>
            </a:fld>
            <a:endParaRPr lang="fr-CA"/>
          </a:p>
        </p:txBody>
      </p:sp>
      <p:sp>
        <p:nvSpPr>
          <p:cNvPr id="15" name="Titre 1">
            <a:extLst>
              <a:ext uri="{FF2B5EF4-FFF2-40B4-BE49-F238E27FC236}">
                <a16:creationId xmlns:a16="http://schemas.microsoft.com/office/drawing/2014/main" id="{B72534AD-D261-45DB-9186-5A6376A9E44A}"/>
              </a:ext>
            </a:extLst>
          </p:cNvPr>
          <p:cNvSpPr>
            <a:spLocks noGrp="1"/>
          </p:cNvSpPr>
          <p:nvPr>
            <p:ph type="title"/>
          </p:nvPr>
        </p:nvSpPr>
        <p:spPr>
          <a:xfrm>
            <a:off x="5195560" y="1189831"/>
            <a:ext cx="6158240" cy="1325563"/>
          </a:xfrm>
        </p:spPr>
        <p:txBody>
          <a:bodyPr>
            <a:normAutofit/>
          </a:bodyPr>
          <a:lstStyle>
            <a:lvl1pPr>
              <a:defRPr sz="4000">
                <a:solidFill>
                  <a:schemeClr val="bg1"/>
                </a:solidFill>
              </a:defRPr>
            </a:lvl1pPr>
          </a:lstStyle>
          <a:p>
            <a:r>
              <a:rPr lang="fr-FR"/>
              <a:t>Modifiez le style du titre</a:t>
            </a:r>
            <a:endParaRPr lang="fr-CA"/>
          </a:p>
        </p:txBody>
      </p:sp>
      <p:sp>
        <p:nvSpPr>
          <p:cNvPr id="8" name="Espace réservé du contenu 2">
            <a:extLst>
              <a:ext uri="{FF2B5EF4-FFF2-40B4-BE49-F238E27FC236}">
                <a16:creationId xmlns:a16="http://schemas.microsoft.com/office/drawing/2014/main" id="{FC5E5C45-A33E-0A1A-F2F5-DB7B8DC77C9E}"/>
              </a:ext>
            </a:extLst>
          </p:cNvPr>
          <p:cNvSpPr>
            <a:spLocks noGrp="1"/>
          </p:cNvSpPr>
          <p:nvPr>
            <p:ph idx="1"/>
          </p:nvPr>
        </p:nvSpPr>
        <p:spPr>
          <a:xfrm>
            <a:off x="5195560" y="2515395"/>
            <a:ext cx="7129497" cy="3469770"/>
          </a:xfrm>
        </p:spPr>
        <p:txBody>
          <a:bodyPr>
            <a:normAutofit/>
          </a:bodyPr>
          <a:lstStyle>
            <a:lvl1pPr>
              <a:buClr>
                <a:srgbClr val="FF6319"/>
              </a:buClr>
              <a:defRPr sz="2800">
                <a:solidFill>
                  <a:schemeClr val="bg1"/>
                </a:solidFill>
              </a:defRPr>
            </a:lvl1pPr>
            <a:lvl2pPr>
              <a:buClr>
                <a:srgbClr val="FF6319"/>
              </a:buClr>
              <a:defRPr sz="2400">
                <a:solidFill>
                  <a:schemeClr val="bg1"/>
                </a:solidFill>
              </a:defRPr>
            </a:lvl2pPr>
            <a:lvl3pPr>
              <a:buClr>
                <a:srgbClr val="FF6319"/>
              </a:buClr>
              <a:defRPr sz="2000">
                <a:solidFill>
                  <a:schemeClr val="bg1"/>
                </a:solidFill>
              </a:defRPr>
            </a:lvl3pPr>
            <a:lvl4pPr>
              <a:defRPr>
                <a:solidFill>
                  <a:srgbClr val="37424A"/>
                </a:solidFill>
              </a:defRPr>
            </a:lvl4pPr>
            <a:lvl5pPr>
              <a:defRPr>
                <a:solidFill>
                  <a:srgbClr val="37424A"/>
                </a:solidFill>
              </a:defRPr>
            </a:lvl5pPr>
          </a:lstStyle>
          <a:p>
            <a:pPr lvl="0"/>
            <a:r>
              <a:rPr lang="fr-FR"/>
              <a:t>Modifier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15206592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insertion et texte - Mozaïkpédago">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C53D314-8E7B-205C-C044-5B618F3834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Espace réservé de la date 1"/>
          <p:cNvSpPr>
            <a:spLocks noGrp="1"/>
          </p:cNvSpPr>
          <p:nvPr>
            <p:ph type="dt" sz="half" idx="10"/>
          </p:nvPr>
        </p:nvSpPr>
        <p:spPr/>
        <p:txBody>
          <a:bodyPr/>
          <a:lstStyle/>
          <a:p>
            <a:fld id="{19336B70-ED12-491C-8D2B-1F2DEC5991DF}" type="datetimeFigureOut">
              <a:rPr lang="fr-CA" smtClean="0"/>
              <a:t>2026-10-06</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97EFAEF4-0947-4ED4-AA27-6B70CEFA1CEE}" type="slidenum">
              <a:rPr lang="fr-CA" smtClean="0"/>
              <a:t>‹N°›</a:t>
            </a:fld>
            <a:endParaRPr lang="fr-CA"/>
          </a:p>
        </p:txBody>
      </p:sp>
      <p:sp>
        <p:nvSpPr>
          <p:cNvPr id="15" name="Titre 1">
            <a:extLst>
              <a:ext uri="{FF2B5EF4-FFF2-40B4-BE49-F238E27FC236}">
                <a16:creationId xmlns:a16="http://schemas.microsoft.com/office/drawing/2014/main" id="{B72534AD-D261-45DB-9186-5A6376A9E44A}"/>
              </a:ext>
            </a:extLst>
          </p:cNvPr>
          <p:cNvSpPr>
            <a:spLocks noGrp="1"/>
          </p:cNvSpPr>
          <p:nvPr>
            <p:ph type="title"/>
          </p:nvPr>
        </p:nvSpPr>
        <p:spPr>
          <a:xfrm>
            <a:off x="5195560" y="1189831"/>
            <a:ext cx="6158240" cy="1325563"/>
          </a:xfrm>
        </p:spPr>
        <p:txBody>
          <a:bodyPr>
            <a:normAutofit/>
          </a:bodyPr>
          <a:lstStyle>
            <a:lvl1pPr>
              <a:defRPr sz="4000">
                <a:solidFill>
                  <a:schemeClr val="bg1"/>
                </a:solidFill>
              </a:defRPr>
            </a:lvl1pPr>
          </a:lstStyle>
          <a:p>
            <a:r>
              <a:rPr lang="fr-FR"/>
              <a:t>Modifiez le style du titre</a:t>
            </a:r>
            <a:endParaRPr lang="fr-CA"/>
          </a:p>
        </p:txBody>
      </p:sp>
      <p:sp>
        <p:nvSpPr>
          <p:cNvPr id="8" name="Espace réservé du contenu 2">
            <a:extLst>
              <a:ext uri="{FF2B5EF4-FFF2-40B4-BE49-F238E27FC236}">
                <a16:creationId xmlns:a16="http://schemas.microsoft.com/office/drawing/2014/main" id="{FC5E5C45-A33E-0A1A-F2F5-DB7B8DC77C9E}"/>
              </a:ext>
            </a:extLst>
          </p:cNvPr>
          <p:cNvSpPr>
            <a:spLocks noGrp="1"/>
          </p:cNvSpPr>
          <p:nvPr>
            <p:ph idx="1"/>
          </p:nvPr>
        </p:nvSpPr>
        <p:spPr>
          <a:xfrm>
            <a:off x="5195560" y="2515395"/>
            <a:ext cx="7129497" cy="3469770"/>
          </a:xfrm>
        </p:spPr>
        <p:txBody>
          <a:bodyPr>
            <a:normAutofit/>
          </a:bodyPr>
          <a:lstStyle>
            <a:lvl1pPr>
              <a:buClr>
                <a:srgbClr val="FF6319"/>
              </a:buClr>
              <a:defRPr sz="2800">
                <a:solidFill>
                  <a:schemeClr val="bg1"/>
                </a:solidFill>
              </a:defRPr>
            </a:lvl1pPr>
            <a:lvl2pPr>
              <a:buClr>
                <a:srgbClr val="FF6319"/>
              </a:buClr>
              <a:defRPr sz="2400">
                <a:solidFill>
                  <a:schemeClr val="bg1"/>
                </a:solidFill>
              </a:defRPr>
            </a:lvl2pPr>
            <a:lvl3pPr>
              <a:buClr>
                <a:srgbClr val="FF6319"/>
              </a:buClr>
              <a:defRPr sz="2000">
                <a:solidFill>
                  <a:schemeClr val="bg1"/>
                </a:solidFill>
              </a:defRPr>
            </a:lvl3pPr>
            <a:lvl4pPr>
              <a:defRPr>
                <a:solidFill>
                  <a:srgbClr val="37424A"/>
                </a:solidFill>
              </a:defRPr>
            </a:lvl4pPr>
            <a:lvl5pPr>
              <a:defRPr>
                <a:solidFill>
                  <a:srgbClr val="37424A"/>
                </a:solidFill>
              </a:defRPr>
            </a:lvl5pPr>
          </a:lstStyle>
          <a:p>
            <a:pPr lvl="0"/>
            <a:r>
              <a:rPr lang="fr-FR"/>
              <a:t>Modifier les styles du texte du masque</a:t>
            </a:r>
          </a:p>
          <a:p>
            <a:pPr lvl="1"/>
            <a:r>
              <a:rPr lang="fr-FR"/>
              <a:t>Deuxième niveau</a:t>
            </a:r>
          </a:p>
          <a:p>
            <a:pPr lvl="2"/>
            <a:r>
              <a:rPr lang="fr-FR"/>
              <a:t>Troisième niveau</a:t>
            </a:r>
          </a:p>
        </p:txBody>
      </p:sp>
      <p:pic>
        <p:nvPicPr>
          <p:cNvPr id="5" name="Image 4">
            <a:extLst>
              <a:ext uri="{FF2B5EF4-FFF2-40B4-BE49-F238E27FC236}">
                <a16:creationId xmlns:a16="http://schemas.microsoft.com/office/drawing/2014/main" id="{243E62E4-ECA5-E143-82D5-645D8DC4A4C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16" y="66861"/>
            <a:ext cx="2880765" cy="2840920"/>
          </a:xfrm>
          <a:prstGeom prst="rect">
            <a:avLst/>
          </a:prstGeom>
        </p:spPr>
      </p:pic>
      <p:sp>
        <p:nvSpPr>
          <p:cNvPr id="7" name="Picture Placeholder 28">
            <a:extLst>
              <a:ext uri="{FF2B5EF4-FFF2-40B4-BE49-F238E27FC236}">
                <a16:creationId xmlns:a16="http://schemas.microsoft.com/office/drawing/2014/main" id="{A98EB1CB-31A0-13D4-D2DF-1CBF90A3ECE5}"/>
              </a:ext>
            </a:extLst>
          </p:cNvPr>
          <p:cNvSpPr>
            <a:spLocks noGrp="1"/>
          </p:cNvSpPr>
          <p:nvPr>
            <p:ph type="pic" sz="quarter" idx="13"/>
          </p:nvPr>
        </p:nvSpPr>
        <p:spPr>
          <a:xfrm>
            <a:off x="354812" y="401019"/>
            <a:ext cx="2271395" cy="2271395"/>
          </a:xfrm>
          <a:custGeom>
            <a:avLst/>
            <a:gdLst>
              <a:gd name="connsiteX0" fmla="*/ 1401097 w 2802194"/>
              <a:gd name="connsiteY0" fmla="*/ 0 h 2802194"/>
              <a:gd name="connsiteX1" fmla="*/ 2802194 w 2802194"/>
              <a:gd name="connsiteY1" fmla="*/ 1401097 h 2802194"/>
              <a:gd name="connsiteX2" fmla="*/ 1401097 w 2802194"/>
              <a:gd name="connsiteY2" fmla="*/ 2802194 h 2802194"/>
              <a:gd name="connsiteX3" fmla="*/ 0 w 2802194"/>
              <a:gd name="connsiteY3" fmla="*/ 1401097 h 2802194"/>
              <a:gd name="connsiteX4" fmla="*/ 1401097 w 2802194"/>
              <a:gd name="connsiteY4" fmla="*/ 0 h 2802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2194" h="2802194">
                <a:moveTo>
                  <a:pt x="1401097" y="0"/>
                </a:moveTo>
                <a:cubicBezTo>
                  <a:pt x="2174902" y="0"/>
                  <a:pt x="2802194" y="627292"/>
                  <a:pt x="2802194" y="1401097"/>
                </a:cubicBezTo>
                <a:cubicBezTo>
                  <a:pt x="2802194" y="2174902"/>
                  <a:pt x="2174902" y="2802194"/>
                  <a:pt x="1401097" y="2802194"/>
                </a:cubicBezTo>
                <a:cubicBezTo>
                  <a:pt x="627292" y="2802194"/>
                  <a:pt x="0" y="2174902"/>
                  <a:pt x="0" y="1401097"/>
                </a:cubicBezTo>
                <a:cubicBezTo>
                  <a:pt x="0" y="627292"/>
                  <a:pt x="627292" y="0"/>
                  <a:pt x="1401097" y="0"/>
                </a:cubicBezTo>
                <a:close/>
              </a:path>
            </a:pathLst>
          </a:custGeom>
          <a:solidFill>
            <a:schemeClr val="bg1">
              <a:lumMod val="85000"/>
            </a:schemeClr>
          </a:solidFill>
          <a:ln w="25400">
            <a:solidFill>
              <a:schemeClr val="bg1"/>
            </a:solidFill>
          </a:ln>
          <a:effectLst>
            <a:outerShdw blurRad="825500" sx="102000" sy="102000" algn="ctr" rotWithShape="0">
              <a:prstClr val="black">
                <a:alpha val="26000"/>
              </a:prstClr>
            </a:outerShdw>
          </a:effectLst>
        </p:spPr>
        <p:txBody>
          <a:bodyPr wrap="square">
            <a:noAutofit/>
          </a:bodyPr>
          <a:lstStyle>
            <a:lvl1pPr>
              <a:buClr>
                <a:srgbClr val="FF6319"/>
              </a:buClr>
              <a:defRPr/>
            </a:lvl1pPr>
          </a:lstStyle>
          <a:p>
            <a:pPr lvl="0"/>
            <a:endParaRPr lang="ru-RU" noProof="0"/>
          </a:p>
        </p:txBody>
      </p:sp>
    </p:spTree>
    <p:extLst>
      <p:ext uri="{BB962C8B-B14F-4D97-AF65-F5344CB8AC3E}">
        <p14:creationId xmlns:p14="http://schemas.microsoft.com/office/powerpoint/2010/main" val="16780299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e - Mozaïkpédago">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ACD29BA6-068E-CE12-EF6C-855266A391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Espace réservé de la date 1"/>
          <p:cNvSpPr>
            <a:spLocks noGrp="1"/>
          </p:cNvSpPr>
          <p:nvPr>
            <p:ph type="dt" sz="half" idx="10"/>
          </p:nvPr>
        </p:nvSpPr>
        <p:spPr/>
        <p:txBody>
          <a:bodyPr/>
          <a:lstStyle/>
          <a:p>
            <a:fld id="{19336B70-ED12-491C-8D2B-1F2DEC5991DF}" type="datetimeFigureOut">
              <a:rPr lang="fr-CA" smtClean="0"/>
              <a:t>2026-10-06</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97EFAEF4-0947-4ED4-AA27-6B70CEFA1CEE}" type="slidenum">
              <a:rPr lang="fr-CA" smtClean="0"/>
              <a:t>‹N°›</a:t>
            </a:fld>
            <a:endParaRPr lang="fr-CA"/>
          </a:p>
        </p:txBody>
      </p:sp>
      <p:sp>
        <p:nvSpPr>
          <p:cNvPr id="15" name="Titre 1">
            <a:extLst>
              <a:ext uri="{FF2B5EF4-FFF2-40B4-BE49-F238E27FC236}">
                <a16:creationId xmlns:a16="http://schemas.microsoft.com/office/drawing/2014/main" id="{B72534AD-D261-45DB-9186-5A6376A9E44A}"/>
              </a:ext>
            </a:extLst>
          </p:cNvPr>
          <p:cNvSpPr>
            <a:spLocks noGrp="1"/>
          </p:cNvSpPr>
          <p:nvPr>
            <p:ph type="title"/>
          </p:nvPr>
        </p:nvSpPr>
        <p:spPr>
          <a:xfrm>
            <a:off x="838200" y="365125"/>
            <a:ext cx="10515599" cy="1325563"/>
          </a:xfrm>
        </p:spPr>
        <p:txBody>
          <a:bodyPr>
            <a:normAutofit/>
          </a:bodyPr>
          <a:lstStyle>
            <a:lvl1pPr>
              <a:defRPr sz="4000">
                <a:solidFill>
                  <a:srgbClr val="37424A"/>
                </a:solidFill>
              </a:defRPr>
            </a:lvl1pPr>
          </a:lstStyle>
          <a:p>
            <a:r>
              <a:rPr lang="fr-FR"/>
              <a:t>Modifiez le style du titre</a:t>
            </a:r>
            <a:endParaRPr lang="fr-CA"/>
          </a:p>
        </p:txBody>
      </p:sp>
      <p:sp>
        <p:nvSpPr>
          <p:cNvPr id="16" name="Espace réservé du contenu 2">
            <a:extLst>
              <a:ext uri="{FF2B5EF4-FFF2-40B4-BE49-F238E27FC236}">
                <a16:creationId xmlns:a16="http://schemas.microsoft.com/office/drawing/2014/main" id="{42CE5435-A851-4DFA-AFAC-1A5712E2F07B}"/>
              </a:ext>
            </a:extLst>
          </p:cNvPr>
          <p:cNvSpPr>
            <a:spLocks noGrp="1"/>
          </p:cNvSpPr>
          <p:nvPr>
            <p:ph idx="1"/>
          </p:nvPr>
        </p:nvSpPr>
        <p:spPr>
          <a:xfrm>
            <a:off x="838200" y="1825625"/>
            <a:ext cx="10515599" cy="4200037"/>
          </a:xfrm>
        </p:spPr>
        <p:txBody>
          <a:bodyPr>
            <a:normAutofit/>
          </a:bodyPr>
          <a:lstStyle>
            <a:lvl1pPr>
              <a:buClr>
                <a:srgbClr val="FF6319"/>
              </a:buClr>
              <a:defRPr sz="2800">
                <a:solidFill>
                  <a:srgbClr val="37424A"/>
                </a:solidFill>
              </a:defRPr>
            </a:lvl1pPr>
            <a:lvl2pPr>
              <a:buClr>
                <a:srgbClr val="FF6319"/>
              </a:buClr>
              <a:defRPr sz="2400">
                <a:solidFill>
                  <a:srgbClr val="37424A"/>
                </a:solidFill>
              </a:defRPr>
            </a:lvl2pPr>
            <a:lvl3pPr>
              <a:buClr>
                <a:srgbClr val="FF6319"/>
              </a:buClr>
              <a:defRPr sz="2000">
                <a:solidFill>
                  <a:srgbClr val="37424A"/>
                </a:solidFill>
              </a:defRPr>
            </a:lvl3pPr>
            <a:lvl4pPr>
              <a:defRPr>
                <a:solidFill>
                  <a:srgbClr val="37424A"/>
                </a:solidFill>
              </a:defRPr>
            </a:lvl4pPr>
            <a:lvl5pPr>
              <a:defRPr>
                <a:solidFill>
                  <a:srgbClr val="37424A"/>
                </a:solidFill>
              </a:defRPr>
            </a:lvl5pPr>
          </a:lstStyle>
          <a:p>
            <a:pPr lvl="0"/>
            <a:r>
              <a:rPr lang="fr-FR"/>
              <a:t>Modifier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36963797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ibre image ou shéma">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134C7D7A-688D-489E-A8D4-518EA2D3824F}"/>
              </a:ext>
            </a:extLst>
          </p:cNvPr>
          <p:cNvSpPr>
            <a:spLocks noGrp="1"/>
          </p:cNvSpPr>
          <p:nvPr>
            <p:ph type="dt" sz="half" idx="10"/>
          </p:nvPr>
        </p:nvSpPr>
        <p:spPr/>
        <p:txBody>
          <a:bodyPr/>
          <a:lstStyle/>
          <a:p>
            <a:fld id="{19336B70-ED12-491C-8D2B-1F2DEC5991DF}" type="datetimeFigureOut">
              <a:rPr lang="fr-CA" smtClean="0"/>
              <a:pPr/>
              <a:t>2026-10-06</a:t>
            </a:fld>
            <a:endParaRPr lang="fr-CA"/>
          </a:p>
        </p:txBody>
      </p:sp>
      <p:sp>
        <p:nvSpPr>
          <p:cNvPr id="4" name="Espace réservé du pied de page 3">
            <a:extLst>
              <a:ext uri="{FF2B5EF4-FFF2-40B4-BE49-F238E27FC236}">
                <a16:creationId xmlns:a16="http://schemas.microsoft.com/office/drawing/2014/main" id="{6C54781E-4EE8-484C-BDCC-D2A3769BE496}"/>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E9DE0E7B-EEA2-4092-89FF-1495B4530D54}"/>
              </a:ext>
            </a:extLst>
          </p:cNvPr>
          <p:cNvSpPr>
            <a:spLocks noGrp="1"/>
          </p:cNvSpPr>
          <p:nvPr>
            <p:ph type="sldNum" sz="quarter" idx="12"/>
          </p:nvPr>
        </p:nvSpPr>
        <p:spPr/>
        <p:txBody>
          <a:bodyPr/>
          <a:lstStyle/>
          <a:p>
            <a:fld id="{97EFAEF4-0947-4ED4-AA27-6B70CEFA1CEE}" type="slidenum">
              <a:rPr lang="fr-CA" smtClean="0"/>
              <a:pPr/>
              <a:t>‹N°›</a:t>
            </a:fld>
            <a:endParaRPr lang="fr-CA"/>
          </a:p>
        </p:txBody>
      </p:sp>
    </p:spTree>
    <p:extLst>
      <p:ext uri="{BB962C8B-B14F-4D97-AF65-F5344CB8AC3E}">
        <p14:creationId xmlns:p14="http://schemas.microsoft.com/office/powerpoint/2010/main" val="21948532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 Mozaïkdata">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7AAEF5EB-99A6-C577-E05A-4C04714B9D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ce réservé de la date 2">
            <a:extLst>
              <a:ext uri="{FF2B5EF4-FFF2-40B4-BE49-F238E27FC236}">
                <a16:creationId xmlns:a16="http://schemas.microsoft.com/office/drawing/2014/main" id="{134C7D7A-688D-489E-A8D4-518EA2D3824F}"/>
              </a:ext>
            </a:extLst>
          </p:cNvPr>
          <p:cNvSpPr>
            <a:spLocks noGrp="1"/>
          </p:cNvSpPr>
          <p:nvPr>
            <p:ph type="dt" sz="half" idx="10"/>
          </p:nvPr>
        </p:nvSpPr>
        <p:spPr/>
        <p:txBody>
          <a:bodyPr/>
          <a:lstStyle/>
          <a:p>
            <a:fld id="{19336B70-ED12-491C-8D2B-1F2DEC5991DF}" type="datetimeFigureOut">
              <a:rPr lang="fr-CA" smtClean="0"/>
              <a:pPr/>
              <a:t>2026-10-06</a:t>
            </a:fld>
            <a:endParaRPr lang="fr-CA"/>
          </a:p>
        </p:txBody>
      </p:sp>
      <p:sp>
        <p:nvSpPr>
          <p:cNvPr id="4" name="Espace réservé du pied de page 3">
            <a:extLst>
              <a:ext uri="{FF2B5EF4-FFF2-40B4-BE49-F238E27FC236}">
                <a16:creationId xmlns:a16="http://schemas.microsoft.com/office/drawing/2014/main" id="{6C54781E-4EE8-484C-BDCC-D2A3769BE496}"/>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E9DE0E7B-EEA2-4092-89FF-1495B4530D54}"/>
              </a:ext>
            </a:extLst>
          </p:cNvPr>
          <p:cNvSpPr>
            <a:spLocks noGrp="1"/>
          </p:cNvSpPr>
          <p:nvPr>
            <p:ph type="sldNum" sz="quarter" idx="12"/>
          </p:nvPr>
        </p:nvSpPr>
        <p:spPr/>
        <p:txBody>
          <a:bodyPr/>
          <a:lstStyle/>
          <a:p>
            <a:fld id="{97EFAEF4-0947-4ED4-AA27-6B70CEFA1CEE}" type="slidenum">
              <a:rPr lang="fr-CA" smtClean="0"/>
              <a:pPr/>
              <a:t>‹N°›</a:t>
            </a:fld>
            <a:endParaRPr lang="fr-CA"/>
          </a:p>
        </p:txBody>
      </p:sp>
      <p:pic>
        <p:nvPicPr>
          <p:cNvPr id="9" name="Image 8">
            <a:extLst>
              <a:ext uri="{FF2B5EF4-FFF2-40B4-BE49-F238E27FC236}">
                <a16:creationId xmlns:a16="http://schemas.microsoft.com/office/drawing/2014/main" id="{DA209F57-7DD1-9496-9FE3-8C1A03F71A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42656" y="1953491"/>
            <a:ext cx="4506687" cy="1051560"/>
          </a:xfrm>
          <a:prstGeom prst="rect">
            <a:avLst/>
          </a:prstGeom>
        </p:spPr>
      </p:pic>
      <p:sp>
        <p:nvSpPr>
          <p:cNvPr id="12" name="Titre 1">
            <a:extLst>
              <a:ext uri="{FF2B5EF4-FFF2-40B4-BE49-F238E27FC236}">
                <a16:creationId xmlns:a16="http://schemas.microsoft.com/office/drawing/2014/main" id="{9BD2664B-D43A-5E30-87C2-6C201C697EE9}"/>
              </a:ext>
            </a:extLst>
          </p:cNvPr>
          <p:cNvSpPr>
            <a:spLocks noGrp="1"/>
          </p:cNvSpPr>
          <p:nvPr>
            <p:ph type="title"/>
          </p:nvPr>
        </p:nvSpPr>
        <p:spPr>
          <a:xfrm>
            <a:off x="2650375" y="3332768"/>
            <a:ext cx="6895277" cy="1026013"/>
          </a:xfrm>
        </p:spPr>
        <p:txBody>
          <a:bodyPr>
            <a:normAutofit/>
          </a:bodyPr>
          <a:lstStyle>
            <a:lvl1pPr algn="ctr">
              <a:defRPr sz="4000">
                <a:solidFill>
                  <a:schemeClr val="bg1"/>
                </a:solidFill>
              </a:defRPr>
            </a:lvl1pPr>
          </a:lstStyle>
          <a:p>
            <a:r>
              <a:rPr lang="fr-FR"/>
              <a:t>Modifiez le style du titre</a:t>
            </a:r>
            <a:endParaRPr lang="fr-CA"/>
          </a:p>
        </p:txBody>
      </p:sp>
    </p:spTree>
    <p:extLst>
      <p:ext uri="{BB962C8B-B14F-4D97-AF65-F5344CB8AC3E}">
        <p14:creationId xmlns:p14="http://schemas.microsoft.com/office/powerpoint/2010/main" val="1574634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et texte - Mozaïkdata">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2FF9BA9D-9218-5AE4-077E-AA38D7A3D6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Espace réservé de la date 1"/>
          <p:cNvSpPr>
            <a:spLocks noGrp="1"/>
          </p:cNvSpPr>
          <p:nvPr>
            <p:ph type="dt" sz="half" idx="10"/>
          </p:nvPr>
        </p:nvSpPr>
        <p:spPr/>
        <p:txBody>
          <a:bodyPr/>
          <a:lstStyle/>
          <a:p>
            <a:fld id="{19336B70-ED12-491C-8D2B-1F2DEC5991DF}" type="datetimeFigureOut">
              <a:rPr lang="fr-CA" smtClean="0"/>
              <a:t>2026-10-06</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97EFAEF4-0947-4ED4-AA27-6B70CEFA1CEE}" type="slidenum">
              <a:rPr lang="fr-CA" smtClean="0"/>
              <a:t>‹N°›</a:t>
            </a:fld>
            <a:endParaRPr lang="fr-CA"/>
          </a:p>
        </p:txBody>
      </p:sp>
      <p:sp>
        <p:nvSpPr>
          <p:cNvPr id="15" name="Titre 1">
            <a:extLst>
              <a:ext uri="{FF2B5EF4-FFF2-40B4-BE49-F238E27FC236}">
                <a16:creationId xmlns:a16="http://schemas.microsoft.com/office/drawing/2014/main" id="{B72534AD-D261-45DB-9186-5A6376A9E44A}"/>
              </a:ext>
            </a:extLst>
          </p:cNvPr>
          <p:cNvSpPr>
            <a:spLocks noGrp="1"/>
          </p:cNvSpPr>
          <p:nvPr>
            <p:ph type="title"/>
          </p:nvPr>
        </p:nvSpPr>
        <p:spPr>
          <a:xfrm>
            <a:off x="5195560" y="1189831"/>
            <a:ext cx="6158240" cy="1325563"/>
          </a:xfrm>
        </p:spPr>
        <p:txBody>
          <a:bodyPr>
            <a:normAutofit/>
          </a:bodyPr>
          <a:lstStyle>
            <a:lvl1pPr>
              <a:defRPr sz="4000">
                <a:solidFill>
                  <a:schemeClr val="bg1"/>
                </a:solidFill>
              </a:defRPr>
            </a:lvl1pPr>
          </a:lstStyle>
          <a:p>
            <a:r>
              <a:rPr lang="fr-FR"/>
              <a:t>Modifiez le style du titre</a:t>
            </a:r>
            <a:endParaRPr lang="fr-CA"/>
          </a:p>
        </p:txBody>
      </p:sp>
      <p:sp>
        <p:nvSpPr>
          <p:cNvPr id="8" name="Espace réservé du contenu 2">
            <a:extLst>
              <a:ext uri="{FF2B5EF4-FFF2-40B4-BE49-F238E27FC236}">
                <a16:creationId xmlns:a16="http://schemas.microsoft.com/office/drawing/2014/main" id="{FC5E5C45-A33E-0A1A-F2F5-DB7B8DC77C9E}"/>
              </a:ext>
            </a:extLst>
          </p:cNvPr>
          <p:cNvSpPr>
            <a:spLocks noGrp="1"/>
          </p:cNvSpPr>
          <p:nvPr>
            <p:ph idx="1"/>
          </p:nvPr>
        </p:nvSpPr>
        <p:spPr>
          <a:xfrm>
            <a:off x="5195560" y="2515395"/>
            <a:ext cx="7129497" cy="3469770"/>
          </a:xfrm>
        </p:spPr>
        <p:txBody>
          <a:bodyPr>
            <a:normAutofit/>
          </a:bodyPr>
          <a:lstStyle>
            <a:lvl1pPr>
              <a:buClr>
                <a:srgbClr val="CC9900"/>
              </a:buClr>
              <a:defRPr sz="2800">
                <a:solidFill>
                  <a:schemeClr val="bg1"/>
                </a:solidFill>
              </a:defRPr>
            </a:lvl1pPr>
            <a:lvl2pPr>
              <a:buClr>
                <a:srgbClr val="CC9900"/>
              </a:buClr>
              <a:defRPr sz="2400">
                <a:solidFill>
                  <a:schemeClr val="bg1"/>
                </a:solidFill>
              </a:defRPr>
            </a:lvl2pPr>
            <a:lvl3pPr>
              <a:buClr>
                <a:srgbClr val="CC9900"/>
              </a:buClr>
              <a:defRPr sz="2000">
                <a:solidFill>
                  <a:schemeClr val="bg1"/>
                </a:solidFill>
              </a:defRPr>
            </a:lvl3pPr>
            <a:lvl4pPr>
              <a:defRPr>
                <a:solidFill>
                  <a:srgbClr val="37424A"/>
                </a:solidFill>
              </a:defRPr>
            </a:lvl4pPr>
            <a:lvl5pPr>
              <a:defRPr>
                <a:solidFill>
                  <a:srgbClr val="37424A"/>
                </a:solidFill>
              </a:defRPr>
            </a:lvl5pPr>
          </a:lstStyle>
          <a:p>
            <a:pPr lvl="0"/>
            <a:r>
              <a:rPr lang="fr-FR"/>
              <a:t>Modifier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32010160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insertion et texte - Mozaïkdata">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2FF9BA9D-9218-5AE4-077E-AA38D7A3D6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Espace réservé de la date 1"/>
          <p:cNvSpPr>
            <a:spLocks noGrp="1"/>
          </p:cNvSpPr>
          <p:nvPr>
            <p:ph type="dt" sz="half" idx="10"/>
          </p:nvPr>
        </p:nvSpPr>
        <p:spPr/>
        <p:txBody>
          <a:bodyPr/>
          <a:lstStyle/>
          <a:p>
            <a:fld id="{19336B70-ED12-491C-8D2B-1F2DEC5991DF}" type="datetimeFigureOut">
              <a:rPr lang="fr-CA" smtClean="0"/>
              <a:t>2026-10-06</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97EFAEF4-0947-4ED4-AA27-6B70CEFA1CEE}" type="slidenum">
              <a:rPr lang="fr-CA" smtClean="0"/>
              <a:t>‹N°›</a:t>
            </a:fld>
            <a:endParaRPr lang="fr-CA"/>
          </a:p>
        </p:txBody>
      </p:sp>
      <p:sp>
        <p:nvSpPr>
          <p:cNvPr id="15" name="Titre 1">
            <a:extLst>
              <a:ext uri="{FF2B5EF4-FFF2-40B4-BE49-F238E27FC236}">
                <a16:creationId xmlns:a16="http://schemas.microsoft.com/office/drawing/2014/main" id="{B72534AD-D261-45DB-9186-5A6376A9E44A}"/>
              </a:ext>
            </a:extLst>
          </p:cNvPr>
          <p:cNvSpPr>
            <a:spLocks noGrp="1"/>
          </p:cNvSpPr>
          <p:nvPr>
            <p:ph type="title"/>
          </p:nvPr>
        </p:nvSpPr>
        <p:spPr>
          <a:xfrm>
            <a:off x="5195560" y="1189831"/>
            <a:ext cx="6158240" cy="1325563"/>
          </a:xfrm>
        </p:spPr>
        <p:txBody>
          <a:bodyPr>
            <a:normAutofit/>
          </a:bodyPr>
          <a:lstStyle>
            <a:lvl1pPr>
              <a:defRPr sz="4000">
                <a:solidFill>
                  <a:schemeClr val="bg1"/>
                </a:solidFill>
              </a:defRPr>
            </a:lvl1pPr>
          </a:lstStyle>
          <a:p>
            <a:r>
              <a:rPr lang="fr-FR"/>
              <a:t>Modifiez le style du titre</a:t>
            </a:r>
            <a:endParaRPr lang="fr-CA"/>
          </a:p>
        </p:txBody>
      </p:sp>
      <p:sp>
        <p:nvSpPr>
          <p:cNvPr id="8" name="Espace réservé du contenu 2">
            <a:extLst>
              <a:ext uri="{FF2B5EF4-FFF2-40B4-BE49-F238E27FC236}">
                <a16:creationId xmlns:a16="http://schemas.microsoft.com/office/drawing/2014/main" id="{FC5E5C45-A33E-0A1A-F2F5-DB7B8DC77C9E}"/>
              </a:ext>
            </a:extLst>
          </p:cNvPr>
          <p:cNvSpPr>
            <a:spLocks noGrp="1"/>
          </p:cNvSpPr>
          <p:nvPr>
            <p:ph idx="1"/>
          </p:nvPr>
        </p:nvSpPr>
        <p:spPr>
          <a:xfrm>
            <a:off x="5195560" y="2515395"/>
            <a:ext cx="7129497" cy="3469770"/>
          </a:xfrm>
        </p:spPr>
        <p:txBody>
          <a:bodyPr>
            <a:normAutofit/>
          </a:bodyPr>
          <a:lstStyle>
            <a:lvl1pPr>
              <a:buClr>
                <a:srgbClr val="CC9900"/>
              </a:buClr>
              <a:defRPr sz="2800">
                <a:solidFill>
                  <a:schemeClr val="bg1"/>
                </a:solidFill>
              </a:defRPr>
            </a:lvl1pPr>
            <a:lvl2pPr>
              <a:buClr>
                <a:srgbClr val="CC9900"/>
              </a:buClr>
              <a:defRPr sz="2400">
                <a:solidFill>
                  <a:schemeClr val="bg1"/>
                </a:solidFill>
              </a:defRPr>
            </a:lvl2pPr>
            <a:lvl3pPr>
              <a:buClr>
                <a:srgbClr val="CC9900"/>
              </a:buClr>
              <a:defRPr sz="2000">
                <a:solidFill>
                  <a:schemeClr val="bg1"/>
                </a:solidFill>
              </a:defRPr>
            </a:lvl3pPr>
            <a:lvl4pPr>
              <a:defRPr>
                <a:solidFill>
                  <a:srgbClr val="37424A"/>
                </a:solidFill>
              </a:defRPr>
            </a:lvl4pPr>
            <a:lvl5pPr>
              <a:defRPr>
                <a:solidFill>
                  <a:srgbClr val="37424A"/>
                </a:solidFill>
              </a:defRPr>
            </a:lvl5pPr>
          </a:lstStyle>
          <a:p>
            <a:pPr lvl="0"/>
            <a:r>
              <a:rPr lang="fr-FR"/>
              <a:t>Modifier les styles du texte du masque</a:t>
            </a:r>
          </a:p>
          <a:p>
            <a:pPr lvl="1"/>
            <a:r>
              <a:rPr lang="fr-FR"/>
              <a:t>Deuxième niveau</a:t>
            </a:r>
          </a:p>
          <a:p>
            <a:pPr lvl="2"/>
            <a:r>
              <a:rPr lang="fr-FR"/>
              <a:t>Troisième niveau</a:t>
            </a:r>
          </a:p>
        </p:txBody>
      </p:sp>
      <p:pic>
        <p:nvPicPr>
          <p:cNvPr id="10" name="Image 9">
            <a:extLst>
              <a:ext uri="{FF2B5EF4-FFF2-40B4-BE49-F238E27FC236}">
                <a16:creationId xmlns:a16="http://schemas.microsoft.com/office/drawing/2014/main" id="{76BBB923-A6A3-E427-F0A0-6C39AAE4C06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16" y="66861"/>
            <a:ext cx="2880765" cy="2840920"/>
          </a:xfrm>
          <a:prstGeom prst="rect">
            <a:avLst/>
          </a:prstGeom>
        </p:spPr>
      </p:pic>
      <p:sp>
        <p:nvSpPr>
          <p:cNvPr id="11" name="Picture Placeholder 28">
            <a:extLst>
              <a:ext uri="{FF2B5EF4-FFF2-40B4-BE49-F238E27FC236}">
                <a16:creationId xmlns:a16="http://schemas.microsoft.com/office/drawing/2014/main" id="{0162CB0D-116C-EA23-918C-0F4B951912D8}"/>
              </a:ext>
            </a:extLst>
          </p:cNvPr>
          <p:cNvSpPr>
            <a:spLocks noGrp="1"/>
          </p:cNvSpPr>
          <p:nvPr>
            <p:ph type="pic" sz="quarter" idx="13"/>
          </p:nvPr>
        </p:nvSpPr>
        <p:spPr>
          <a:xfrm>
            <a:off x="354812" y="401019"/>
            <a:ext cx="2271395" cy="2271395"/>
          </a:xfrm>
          <a:custGeom>
            <a:avLst/>
            <a:gdLst>
              <a:gd name="connsiteX0" fmla="*/ 1401097 w 2802194"/>
              <a:gd name="connsiteY0" fmla="*/ 0 h 2802194"/>
              <a:gd name="connsiteX1" fmla="*/ 2802194 w 2802194"/>
              <a:gd name="connsiteY1" fmla="*/ 1401097 h 2802194"/>
              <a:gd name="connsiteX2" fmla="*/ 1401097 w 2802194"/>
              <a:gd name="connsiteY2" fmla="*/ 2802194 h 2802194"/>
              <a:gd name="connsiteX3" fmla="*/ 0 w 2802194"/>
              <a:gd name="connsiteY3" fmla="*/ 1401097 h 2802194"/>
              <a:gd name="connsiteX4" fmla="*/ 1401097 w 2802194"/>
              <a:gd name="connsiteY4" fmla="*/ 0 h 2802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2194" h="2802194">
                <a:moveTo>
                  <a:pt x="1401097" y="0"/>
                </a:moveTo>
                <a:cubicBezTo>
                  <a:pt x="2174902" y="0"/>
                  <a:pt x="2802194" y="627292"/>
                  <a:pt x="2802194" y="1401097"/>
                </a:cubicBezTo>
                <a:cubicBezTo>
                  <a:pt x="2802194" y="2174902"/>
                  <a:pt x="2174902" y="2802194"/>
                  <a:pt x="1401097" y="2802194"/>
                </a:cubicBezTo>
                <a:cubicBezTo>
                  <a:pt x="627292" y="2802194"/>
                  <a:pt x="0" y="2174902"/>
                  <a:pt x="0" y="1401097"/>
                </a:cubicBezTo>
                <a:cubicBezTo>
                  <a:pt x="0" y="627292"/>
                  <a:pt x="627292" y="0"/>
                  <a:pt x="1401097" y="0"/>
                </a:cubicBezTo>
                <a:close/>
              </a:path>
            </a:pathLst>
          </a:custGeom>
          <a:solidFill>
            <a:schemeClr val="bg1">
              <a:lumMod val="85000"/>
            </a:schemeClr>
          </a:solidFill>
          <a:ln w="25400">
            <a:solidFill>
              <a:schemeClr val="bg1"/>
            </a:solidFill>
          </a:ln>
          <a:effectLst>
            <a:outerShdw blurRad="825500" sx="102000" sy="102000" algn="ctr" rotWithShape="0">
              <a:prstClr val="black">
                <a:alpha val="26000"/>
              </a:prstClr>
            </a:outerShdw>
          </a:effectLst>
        </p:spPr>
        <p:txBody>
          <a:bodyPr wrap="square">
            <a:noAutofit/>
          </a:bodyPr>
          <a:lstStyle>
            <a:lvl1pPr>
              <a:buClr>
                <a:srgbClr val="CC9900"/>
              </a:buClr>
              <a:defRPr/>
            </a:lvl1pPr>
          </a:lstStyle>
          <a:p>
            <a:pPr lvl="0"/>
            <a:endParaRPr lang="ru-RU" noProof="0"/>
          </a:p>
        </p:txBody>
      </p:sp>
    </p:spTree>
    <p:extLst>
      <p:ext uri="{BB962C8B-B14F-4D97-AF65-F5344CB8AC3E}">
        <p14:creationId xmlns:p14="http://schemas.microsoft.com/office/powerpoint/2010/main" val="24827167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e - Mozaïkdata">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2D574CC-B5D8-3305-B04D-71D9B19962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Espace réservé de la date 1"/>
          <p:cNvSpPr>
            <a:spLocks noGrp="1"/>
          </p:cNvSpPr>
          <p:nvPr>
            <p:ph type="dt" sz="half" idx="10"/>
          </p:nvPr>
        </p:nvSpPr>
        <p:spPr/>
        <p:txBody>
          <a:bodyPr/>
          <a:lstStyle/>
          <a:p>
            <a:fld id="{19336B70-ED12-491C-8D2B-1F2DEC5991DF}" type="datetimeFigureOut">
              <a:rPr lang="fr-CA" smtClean="0"/>
              <a:t>2026-10-06</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97EFAEF4-0947-4ED4-AA27-6B70CEFA1CEE}" type="slidenum">
              <a:rPr lang="fr-CA" smtClean="0"/>
              <a:t>‹N°›</a:t>
            </a:fld>
            <a:endParaRPr lang="fr-CA"/>
          </a:p>
        </p:txBody>
      </p:sp>
      <p:sp>
        <p:nvSpPr>
          <p:cNvPr id="15" name="Titre 1">
            <a:extLst>
              <a:ext uri="{FF2B5EF4-FFF2-40B4-BE49-F238E27FC236}">
                <a16:creationId xmlns:a16="http://schemas.microsoft.com/office/drawing/2014/main" id="{B72534AD-D261-45DB-9186-5A6376A9E44A}"/>
              </a:ext>
            </a:extLst>
          </p:cNvPr>
          <p:cNvSpPr>
            <a:spLocks noGrp="1"/>
          </p:cNvSpPr>
          <p:nvPr>
            <p:ph type="title"/>
          </p:nvPr>
        </p:nvSpPr>
        <p:spPr>
          <a:xfrm>
            <a:off x="838200" y="365125"/>
            <a:ext cx="10515599" cy="1325563"/>
          </a:xfrm>
        </p:spPr>
        <p:txBody>
          <a:bodyPr>
            <a:normAutofit/>
          </a:bodyPr>
          <a:lstStyle>
            <a:lvl1pPr>
              <a:defRPr sz="4000">
                <a:solidFill>
                  <a:srgbClr val="37424A"/>
                </a:solidFill>
              </a:defRPr>
            </a:lvl1pPr>
          </a:lstStyle>
          <a:p>
            <a:r>
              <a:rPr lang="fr-FR"/>
              <a:t>Modifiez le style du titre</a:t>
            </a:r>
            <a:endParaRPr lang="fr-CA"/>
          </a:p>
        </p:txBody>
      </p:sp>
      <p:sp>
        <p:nvSpPr>
          <p:cNvPr id="16" name="Espace réservé du contenu 2">
            <a:extLst>
              <a:ext uri="{FF2B5EF4-FFF2-40B4-BE49-F238E27FC236}">
                <a16:creationId xmlns:a16="http://schemas.microsoft.com/office/drawing/2014/main" id="{42CE5435-A851-4DFA-AFAC-1A5712E2F07B}"/>
              </a:ext>
            </a:extLst>
          </p:cNvPr>
          <p:cNvSpPr>
            <a:spLocks noGrp="1"/>
          </p:cNvSpPr>
          <p:nvPr>
            <p:ph idx="1"/>
          </p:nvPr>
        </p:nvSpPr>
        <p:spPr>
          <a:xfrm>
            <a:off x="838200" y="1825625"/>
            <a:ext cx="10515599" cy="4200037"/>
          </a:xfrm>
        </p:spPr>
        <p:txBody>
          <a:bodyPr>
            <a:normAutofit/>
          </a:bodyPr>
          <a:lstStyle>
            <a:lvl1pPr>
              <a:buClr>
                <a:srgbClr val="CC9900"/>
              </a:buClr>
              <a:defRPr sz="2800">
                <a:solidFill>
                  <a:srgbClr val="37424A"/>
                </a:solidFill>
              </a:defRPr>
            </a:lvl1pPr>
            <a:lvl2pPr>
              <a:buClr>
                <a:srgbClr val="CC9900"/>
              </a:buClr>
              <a:defRPr sz="2400">
                <a:solidFill>
                  <a:srgbClr val="37424A"/>
                </a:solidFill>
              </a:defRPr>
            </a:lvl2pPr>
            <a:lvl3pPr>
              <a:buClr>
                <a:srgbClr val="CC9900"/>
              </a:buClr>
              <a:defRPr sz="2000">
                <a:solidFill>
                  <a:srgbClr val="37424A"/>
                </a:solidFill>
              </a:defRPr>
            </a:lvl3pPr>
            <a:lvl4pPr>
              <a:defRPr>
                <a:solidFill>
                  <a:srgbClr val="37424A"/>
                </a:solidFill>
              </a:defRPr>
            </a:lvl4pPr>
            <a:lvl5pPr>
              <a:defRPr>
                <a:solidFill>
                  <a:srgbClr val="37424A"/>
                </a:solidFill>
              </a:defRPr>
            </a:lvl5pPr>
          </a:lstStyle>
          <a:p>
            <a:pPr lvl="0"/>
            <a:r>
              <a:rPr lang="fr-FR"/>
              <a:t>Modifier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12104013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 Mozaïkscol">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262B7456-B7C9-1A80-E674-E4795A7667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ce réservé de la date 2">
            <a:extLst>
              <a:ext uri="{FF2B5EF4-FFF2-40B4-BE49-F238E27FC236}">
                <a16:creationId xmlns:a16="http://schemas.microsoft.com/office/drawing/2014/main" id="{134C7D7A-688D-489E-A8D4-518EA2D3824F}"/>
              </a:ext>
            </a:extLst>
          </p:cNvPr>
          <p:cNvSpPr>
            <a:spLocks noGrp="1"/>
          </p:cNvSpPr>
          <p:nvPr>
            <p:ph type="dt" sz="half" idx="10"/>
          </p:nvPr>
        </p:nvSpPr>
        <p:spPr/>
        <p:txBody>
          <a:bodyPr/>
          <a:lstStyle/>
          <a:p>
            <a:fld id="{19336B70-ED12-491C-8D2B-1F2DEC5991DF}" type="datetimeFigureOut">
              <a:rPr lang="fr-CA" smtClean="0"/>
              <a:pPr/>
              <a:t>2026-10-06</a:t>
            </a:fld>
            <a:endParaRPr lang="fr-CA"/>
          </a:p>
        </p:txBody>
      </p:sp>
      <p:sp>
        <p:nvSpPr>
          <p:cNvPr id="4" name="Espace réservé du pied de page 3">
            <a:extLst>
              <a:ext uri="{FF2B5EF4-FFF2-40B4-BE49-F238E27FC236}">
                <a16:creationId xmlns:a16="http://schemas.microsoft.com/office/drawing/2014/main" id="{6C54781E-4EE8-484C-BDCC-D2A3769BE496}"/>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E9DE0E7B-EEA2-4092-89FF-1495B4530D54}"/>
              </a:ext>
            </a:extLst>
          </p:cNvPr>
          <p:cNvSpPr>
            <a:spLocks noGrp="1"/>
          </p:cNvSpPr>
          <p:nvPr>
            <p:ph type="sldNum" sz="quarter" idx="12"/>
          </p:nvPr>
        </p:nvSpPr>
        <p:spPr/>
        <p:txBody>
          <a:bodyPr/>
          <a:lstStyle/>
          <a:p>
            <a:fld id="{97EFAEF4-0947-4ED4-AA27-6B70CEFA1CEE}" type="slidenum">
              <a:rPr lang="fr-CA" smtClean="0"/>
              <a:pPr/>
              <a:t>‹N°›</a:t>
            </a:fld>
            <a:endParaRPr lang="fr-CA"/>
          </a:p>
        </p:txBody>
      </p:sp>
      <p:sp>
        <p:nvSpPr>
          <p:cNvPr id="10" name="Titre 1">
            <a:extLst>
              <a:ext uri="{FF2B5EF4-FFF2-40B4-BE49-F238E27FC236}">
                <a16:creationId xmlns:a16="http://schemas.microsoft.com/office/drawing/2014/main" id="{89E83F83-E58B-A13B-1178-D8AEC94F127A}"/>
              </a:ext>
            </a:extLst>
          </p:cNvPr>
          <p:cNvSpPr>
            <a:spLocks noGrp="1"/>
          </p:cNvSpPr>
          <p:nvPr>
            <p:ph type="title"/>
          </p:nvPr>
        </p:nvSpPr>
        <p:spPr>
          <a:xfrm>
            <a:off x="2650375" y="3332768"/>
            <a:ext cx="6895277" cy="1026013"/>
          </a:xfrm>
        </p:spPr>
        <p:txBody>
          <a:bodyPr>
            <a:normAutofit/>
          </a:bodyPr>
          <a:lstStyle>
            <a:lvl1pPr algn="ctr">
              <a:defRPr sz="4000">
                <a:solidFill>
                  <a:schemeClr val="bg1"/>
                </a:solidFill>
              </a:defRPr>
            </a:lvl1pPr>
          </a:lstStyle>
          <a:p>
            <a:r>
              <a:rPr lang="fr-FR"/>
              <a:t>Modifiez le style du titre</a:t>
            </a:r>
            <a:endParaRPr lang="fr-CA"/>
          </a:p>
        </p:txBody>
      </p:sp>
      <p:pic>
        <p:nvPicPr>
          <p:cNvPr id="12" name="Image 11">
            <a:extLst>
              <a:ext uri="{FF2B5EF4-FFF2-40B4-BE49-F238E27FC236}">
                <a16:creationId xmlns:a16="http://schemas.microsoft.com/office/drawing/2014/main" id="{F4DC93FF-D938-E217-F790-B8C6550AC4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12177" y="2013596"/>
            <a:ext cx="4367645" cy="968161"/>
          </a:xfrm>
          <a:prstGeom prst="rect">
            <a:avLst/>
          </a:prstGeom>
        </p:spPr>
      </p:pic>
    </p:spTree>
    <p:extLst>
      <p:ext uri="{BB962C8B-B14F-4D97-AF65-F5344CB8AC3E}">
        <p14:creationId xmlns:p14="http://schemas.microsoft.com/office/powerpoint/2010/main" val="42287794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 et texte - Mozaïkscol">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776A5A5-EA5A-6593-739B-7A9BA15DF4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Espace réservé de la date 1"/>
          <p:cNvSpPr>
            <a:spLocks noGrp="1"/>
          </p:cNvSpPr>
          <p:nvPr>
            <p:ph type="dt" sz="half" idx="10"/>
          </p:nvPr>
        </p:nvSpPr>
        <p:spPr/>
        <p:txBody>
          <a:bodyPr/>
          <a:lstStyle/>
          <a:p>
            <a:fld id="{19336B70-ED12-491C-8D2B-1F2DEC5991DF}" type="datetimeFigureOut">
              <a:rPr lang="fr-CA" smtClean="0"/>
              <a:t>2026-10-06</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97EFAEF4-0947-4ED4-AA27-6B70CEFA1CEE}" type="slidenum">
              <a:rPr lang="fr-CA" smtClean="0"/>
              <a:t>‹N°›</a:t>
            </a:fld>
            <a:endParaRPr lang="fr-CA"/>
          </a:p>
        </p:txBody>
      </p:sp>
      <p:sp>
        <p:nvSpPr>
          <p:cNvPr id="15" name="Titre 1">
            <a:extLst>
              <a:ext uri="{FF2B5EF4-FFF2-40B4-BE49-F238E27FC236}">
                <a16:creationId xmlns:a16="http://schemas.microsoft.com/office/drawing/2014/main" id="{B72534AD-D261-45DB-9186-5A6376A9E44A}"/>
              </a:ext>
            </a:extLst>
          </p:cNvPr>
          <p:cNvSpPr>
            <a:spLocks noGrp="1"/>
          </p:cNvSpPr>
          <p:nvPr>
            <p:ph type="title"/>
          </p:nvPr>
        </p:nvSpPr>
        <p:spPr>
          <a:xfrm>
            <a:off x="5195560" y="1189831"/>
            <a:ext cx="6158240" cy="1325563"/>
          </a:xfrm>
        </p:spPr>
        <p:txBody>
          <a:bodyPr>
            <a:normAutofit/>
          </a:bodyPr>
          <a:lstStyle>
            <a:lvl1pPr>
              <a:defRPr sz="4000">
                <a:solidFill>
                  <a:schemeClr val="bg1"/>
                </a:solidFill>
              </a:defRPr>
            </a:lvl1pPr>
          </a:lstStyle>
          <a:p>
            <a:r>
              <a:rPr lang="fr-FR"/>
              <a:t>Modifiez le style du titre</a:t>
            </a:r>
            <a:endParaRPr lang="fr-CA"/>
          </a:p>
        </p:txBody>
      </p:sp>
      <p:sp>
        <p:nvSpPr>
          <p:cNvPr id="8" name="Espace réservé du contenu 2">
            <a:extLst>
              <a:ext uri="{FF2B5EF4-FFF2-40B4-BE49-F238E27FC236}">
                <a16:creationId xmlns:a16="http://schemas.microsoft.com/office/drawing/2014/main" id="{FC5E5C45-A33E-0A1A-F2F5-DB7B8DC77C9E}"/>
              </a:ext>
            </a:extLst>
          </p:cNvPr>
          <p:cNvSpPr>
            <a:spLocks noGrp="1"/>
          </p:cNvSpPr>
          <p:nvPr>
            <p:ph idx="1"/>
          </p:nvPr>
        </p:nvSpPr>
        <p:spPr>
          <a:xfrm>
            <a:off x="5195560" y="2515395"/>
            <a:ext cx="7129497" cy="3469770"/>
          </a:xfrm>
        </p:spPr>
        <p:txBody>
          <a:bodyPr>
            <a:normAutofit/>
          </a:bodyPr>
          <a:lstStyle>
            <a:lvl1pPr>
              <a:buClr>
                <a:srgbClr val="A44DC4"/>
              </a:buClr>
              <a:defRPr sz="2800">
                <a:solidFill>
                  <a:schemeClr val="bg1"/>
                </a:solidFill>
              </a:defRPr>
            </a:lvl1pPr>
            <a:lvl2pPr>
              <a:buClr>
                <a:srgbClr val="A44DC4"/>
              </a:buClr>
              <a:defRPr sz="2400">
                <a:solidFill>
                  <a:schemeClr val="bg1"/>
                </a:solidFill>
              </a:defRPr>
            </a:lvl2pPr>
            <a:lvl3pPr>
              <a:buClr>
                <a:srgbClr val="A44DC4"/>
              </a:buClr>
              <a:defRPr sz="2000">
                <a:solidFill>
                  <a:schemeClr val="bg1"/>
                </a:solidFill>
              </a:defRPr>
            </a:lvl3pPr>
            <a:lvl4pPr>
              <a:defRPr>
                <a:solidFill>
                  <a:srgbClr val="37424A"/>
                </a:solidFill>
              </a:defRPr>
            </a:lvl4pPr>
            <a:lvl5pPr>
              <a:defRPr>
                <a:solidFill>
                  <a:srgbClr val="37424A"/>
                </a:solidFill>
              </a:defRPr>
            </a:lvl5pPr>
          </a:lstStyle>
          <a:p>
            <a:pPr lvl="0"/>
            <a:r>
              <a:rPr lang="fr-FR"/>
              <a:t>Modifier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10215942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insertion et texte - Mozaïkscol">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776A5A5-EA5A-6593-739B-7A9BA15DF4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 4">
            <a:extLst>
              <a:ext uri="{FF2B5EF4-FFF2-40B4-BE49-F238E27FC236}">
                <a16:creationId xmlns:a16="http://schemas.microsoft.com/office/drawing/2014/main" id="{B985A966-0171-F1B3-0B7C-8F689428EF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416" y="66861"/>
            <a:ext cx="2880765" cy="2840920"/>
          </a:xfrm>
          <a:prstGeom prst="rect">
            <a:avLst/>
          </a:prstGeom>
        </p:spPr>
      </p:pic>
      <p:sp>
        <p:nvSpPr>
          <p:cNvPr id="2" name="Espace réservé de la date 1"/>
          <p:cNvSpPr>
            <a:spLocks noGrp="1"/>
          </p:cNvSpPr>
          <p:nvPr>
            <p:ph type="dt" sz="half" idx="10"/>
          </p:nvPr>
        </p:nvSpPr>
        <p:spPr/>
        <p:txBody>
          <a:bodyPr/>
          <a:lstStyle/>
          <a:p>
            <a:fld id="{19336B70-ED12-491C-8D2B-1F2DEC5991DF}" type="datetimeFigureOut">
              <a:rPr lang="fr-CA" smtClean="0"/>
              <a:t>2026-10-06</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97EFAEF4-0947-4ED4-AA27-6B70CEFA1CEE}" type="slidenum">
              <a:rPr lang="fr-CA" smtClean="0"/>
              <a:t>‹N°›</a:t>
            </a:fld>
            <a:endParaRPr lang="fr-CA"/>
          </a:p>
        </p:txBody>
      </p:sp>
      <p:sp>
        <p:nvSpPr>
          <p:cNvPr id="15" name="Titre 1">
            <a:extLst>
              <a:ext uri="{FF2B5EF4-FFF2-40B4-BE49-F238E27FC236}">
                <a16:creationId xmlns:a16="http://schemas.microsoft.com/office/drawing/2014/main" id="{B72534AD-D261-45DB-9186-5A6376A9E44A}"/>
              </a:ext>
            </a:extLst>
          </p:cNvPr>
          <p:cNvSpPr>
            <a:spLocks noGrp="1"/>
          </p:cNvSpPr>
          <p:nvPr>
            <p:ph type="title"/>
          </p:nvPr>
        </p:nvSpPr>
        <p:spPr>
          <a:xfrm>
            <a:off x="5195560" y="1189831"/>
            <a:ext cx="6158240" cy="1325563"/>
          </a:xfrm>
        </p:spPr>
        <p:txBody>
          <a:bodyPr>
            <a:normAutofit/>
          </a:bodyPr>
          <a:lstStyle>
            <a:lvl1pPr>
              <a:defRPr sz="4000">
                <a:solidFill>
                  <a:schemeClr val="bg1"/>
                </a:solidFill>
              </a:defRPr>
            </a:lvl1pPr>
          </a:lstStyle>
          <a:p>
            <a:r>
              <a:rPr lang="fr-FR"/>
              <a:t>Modifiez le style du titre</a:t>
            </a:r>
            <a:endParaRPr lang="fr-CA"/>
          </a:p>
        </p:txBody>
      </p:sp>
      <p:sp>
        <p:nvSpPr>
          <p:cNvPr id="8" name="Espace réservé du contenu 2">
            <a:extLst>
              <a:ext uri="{FF2B5EF4-FFF2-40B4-BE49-F238E27FC236}">
                <a16:creationId xmlns:a16="http://schemas.microsoft.com/office/drawing/2014/main" id="{FC5E5C45-A33E-0A1A-F2F5-DB7B8DC77C9E}"/>
              </a:ext>
            </a:extLst>
          </p:cNvPr>
          <p:cNvSpPr>
            <a:spLocks noGrp="1"/>
          </p:cNvSpPr>
          <p:nvPr>
            <p:ph idx="1"/>
          </p:nvPr>
        </p:nvSpPr>
        <p:spPr>
          <a:xfrm>
            <a:off x="5195560" y="2515395"/>
            <a:ext cx="7129497" cy="3469770"/>
          </a:xfrm>
        </p:spPr>
        <p:txBody>
          <a:bodyPr>
            <a:normAutofit/>
          </a:bodyPr>
          <a:lstStyle>
            <a:lvl1pPr>
              <a:buClr>
                <a:srgbClr val="A44DC4"/>
              </a:buClr>
              <a:defRPr sz="2800">
                <a:solidFill>
                  <a:schemeClr val="bg1"/>
                </a:solidFill>
              </a:defRPr>
            </a:lvl1pPr>
            <a:lvl2pPr>
              <a:buClr>
                <a:srgbClr val="A44DC4"/>
              </a:buClr>
              <a:defRPr sz="2400">
                <a:solidFill>
                  <a:schemeClr val="bg1"/>
                </a:solidFill>
              </a:defRPr>
            </a:lvl2pPr>
            <a:lvl3pPr>
              <a:buClr>
                <a:srgbClr val="A44DC4"/>
              </a:buClr>
              <a:defRPr sz="2000">
                <a:solidFill>
                  <a:schemeClr val="bg1"/>
                </a:solidFill>
              </a:defRPr>
            </a:lvl3pPr>
            <a:lvl4pPr>
              <a:defRPr>
                <a:solidFill>
                  <a:srgbClr val="37424A"/>
                </a:solidFill>
              </a:defRPr>
            </a:lvl4pPr>
            <a:lvl5pPr>
              <a:defRPr>
                <a:solidFill>
                  <a:srgbClr val="37424A"/>
                </a:solidFill>
              </a:defRPr>
            </a:lvl5pPr>
          </a:lstStyle>
          <a:p>
            <a:pPr lvl="0"/>
            <a:r>
              <a:rPr lang="fr-FR"/>
              <a:t>Modifier les styles du texte du masque</a:t>
            </a:r>
          </a:p>
          <a:p>
            <a:pPr lvl="1"/>
            <a:r>
              <a:rPr lang="fr-FR"/>
              <a:t>Deuxième niveau</a:t>
            </a:r>
          </a:p>
          <a:p>
            <a:pPr lvl="2"/>
            <a:r>
              <a:rPr lang="fr-FR"/>
              <a:t>Troisième niveau</a:t>
            </a:r>
          </a:p>
        </p:txBody>
      </p:sp>
      <p:sp>
        <p:nvSpPr>
          <p:cNvPr id="7" name="Picture Placeholder 28">
            <a:extLst>
              <a:ext uri="{FF2B5EF4-FFF2-40B4-BE49-F238E27FC236}">
                <a16:creationId xmlns:a16="http://schemas.microsoft.com/office/drawing/2014/main" id="{038DF962-00E3-69F4-65C7-45BA8AD038E6}"/>
              </a:ext>
            </a:extLst>
          </p:cNvPr>
          <p:cNvSpPr>
            <a:spLocks noGrp="1"/>
          </p:cNvSpPr>
          <p:nvPr>
            <p:ph type="pic" sz="quarter" idx="13"/>
          </p:nvPr>
        </p:nvSpPr>
        <p:spPr>
          <a:xfrm>
            <a:off x="354812" y="401019"/>
            <a:ext cx="2271395" cy="2271395"/>
          </a:xfrm>
          <a:custGeom>
            <a:avLst/>
            <a:gdLst>
              <a:gd name="connsiteX0" fmla="*/ 1401097 w 2802194"/>
              <a:gd name="connsiteY0" fmla="*/ 0 h 2802194"/>
              <a:gd name="connsiteX1" fmla="*/ 2802194 w 2802194"/>
              <a:gd name="connsiteY1" fmla="*/ 1401097 h 2802194"/>
              <a:gd name="connsiteX2" fmla="*/ 1401097 w 2802194"/>
              <a:gd name="connsiteY2" fmla="*/ 2802194 h 2802194"/>
              <a:gd name="connsiteX3" fmla="*/ 0 w 2802194"/>
              <a:gd name="connsiteY3" fmla="*/ 1401097 h 2802194"/>
              <a:gd name="connsiteX4" fmla="*/ 1401097 w 2802194"/>
              <a:gd name="connsiteY4" fmla="*/ 0 h 2802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2194" h="2802194">
                <a:moveTo>
                  <a:pt x="1401097" y="0"/>
                </a:moveTo>
                <a:cubicBezTo>
                  <a:pt x="2174902" y="0"/>
                  <a:pt x="2802194" y="627292"/>
                  <a:pt x="2802194" y="1401097"/>
                </a:cubicBezTo>
                <a:cubicBezTo>
                  <a:pt x="2802194" y="2174902"/>
                  <a:pt x="2174902" y="2802194"/>
                  <a:pt x="1401097" y="2802194"/>
                </a:cubicBezTo>
                <a:cubicBezTo>
                  <a:pt x="627292" y="2802194"/>
                  <a:pt x="0" y="2174902"/>
                  <a:pt x="0" y="1401097"/>
                </a:cubicBezTo>
                <a:cubicBezTo>
                  <a:pt x="0" y="627292"/>
                  <a:pt x="627292" y="0"/>
                  <a:pt x="1401097" y="0"/>
                </a:cubicBezTo>
                <a:close/>
              </a:path>
            </a:pathLst>
          </a:custGeom>
          <a:solidFill>
            <a:schemeClr val="bg1">
              <a:lumMod val="85000"/>
            </a:schemeClr>
          </a:solidFill>
          <a:ln w="25400">
            <a:solidFill>
              <a:schemeClr val="bg1"/>
            </a:solidFill>
          </a:ln>
          <a:effectLst>
            <a:outerShdw blurRad="825500" sx="102000" sy="102000" algn="ctr" rotWithShape="0">
              <a:prstClr val="black">
                <a:alpha val="26000"/>
              </a:prstClr>
            </a:outerShdw>
          </a:effectLst>
        </p:spPr>
        <p:txBody>
          <a:bodyPr wrap="square">
            <a:noAutofit/>
          </a:bodyPr>
          <a:lstStyle>
            <a:lvl1pPr>
              <a:buClr>
                <a:srgbClr val="A44DC4"/>
              </a:buClr>
              <a:defRPr/>
            </a:lvl1pPr>
          </a:lstStyle>
          <a:p>
            <a:pPr lvl="0"/>
            <a:endParaRPr lang="ru-RU" noProof="0"/>
          </a:p>
        </p:txBody>
      </p:sp>
    </p:spTree>
    <p:extLst>
      <p:ext uri="{BB962C8B-B14F-4D97-AF65-F5344CB8AC3E}">
        <p14:creationId xmlns:p14="http://schemas.microsoft.com/office/powerpoint/2010/main" val="13622626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e - Mozaïkscol">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83872D7F-C503-4A35-DB45-BB278144F1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Espace réservé de la date 1"/>
          <p:cNvSpPr>
            <a:spLocks noGrp="1"/>
          </p:cNvSpPr>
          <p:nvPr>
            <p:ph type="dt" sz="half" idx="10"/>
          </p:nvPr>
        </p:nvSpPr>
        <p:spPr/>
        <p:txBody>
          <a:bodyPr/>
          <a:lstStyle/>
          <a:p>
            <a:fld id="{19336B70-ED12-491C-8D2B-1F2DEC5991DF}" type="datetimeFigureOut">
              <a:rPr lang="fr-CA" smtClean="0"/>
              <a:t>2026-10-06</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97EFAEF4-0947-4ED4-AA27-6B70CEFA1CEE}" type="slidenum">
              <a:rPr lang="fr-CA" smtClean="0"/>
              <a:t>‹N°›</a:t>
            </a:fld>
            <a:endParaRPr lang="fr-CA"/>
          </a:p>
        </p:txBody>
      </p:sp>
      <p:sp>
        <p:nvSpPr>
          <p:cNvPr id="15" name="Titre 1">
            <a:extLst>
              <a:ext uri="{FF2B5EF4-FFF2-40B4-BE49-F238E27FC236}">
                <a16:creationId xmlns:a16="http://schemas.microsoft.com/office/drawing/2014/main" id="{B72534AD-D261-45DB-9186-5A6376A9E44A}"/>
              </a:ext>
            </a:extLst>
          </p:cNvPr>
          <p:cNvSpPr>
            <a:spLocks noGrp="1"/>
          </p:cNvSpPr>
          <p:nvPr>
            <p:ph type="title"/>
          </p:nvPr>
        </p:nvSpPr>
        <p:spPr>
          <a:xfrm>
            <a:off x="838200" y="312015"/>
            <a:ext cx="10515599" cy="1401330"/>
          </a:xfrm>
        </p:spPr>
        <p:txBody>
          <a:bodyPr>
            <a:normAutofit/>
          </a:bodyPr>
          <a:lstStyle>
            <a:lvl1pPr>
              <a:defRPr sz="4000">
                <a:solidFill>
                  <a:srgbClr val="37424A"/>
                </a:solidFill>
              </a:defRPr>
            </a:lvl1pPr>
          </a:lstStyle>
          <a:p>
            <a:r>
              <a:rPr lang="fr-FR"/>
              <a:t>Modifiez le style du titre</a:t>
            </a:r>
            <a:endParaRPr lang="fr-CA"/>
          </a:p>
        </p:txBody>
      </p:sp>
      <p:sp>
        <p:nvSpPr>
          <p:cNvPr id="5" name="Espace réservé du contenu 2">
            <a:extLst>
              <a:ext uri="{FF2B5EF4-FFF2-40B4-BE49-F238E27FC236}">
                <a16:creationId xmlns:a16="http://schemas.microsoft.com/office/drawing/2014/main" id="{B73E5480-3235-7033-3A2D-F75F17295F3D}"/>
              </a:ext>
            </a:extLst>
          </p:cNvPr>
          <p:cNvSpPr>
            <a:spLocks noGrp="1"/>
          </p:cNvSpPr>
          <p:nvPr>
            <p:ph idx="1"/>
          </p:nvPr>
        </p:nvSpPr>
        <p:spPr>
          <a:xfrm>
            <a:off x="838200" y="1838035"/>
            <a:ext cx="10515599" cy="4187627"/>
          </a:xfrm>
        </p:spPr>
        <p:txBody>
          <a:bodyPr>
            <a:normAutofit/>
          </a:bodyPr>
          <a:lstStyle>
            <a:lvl1pPr>
              <a:buClr>
                <a:srgbClr val="A44DC4"/>
              </a:buClr>
              <a:defRPr sz="2800">
                <a:solidFill>
                  <a:srgbClr val="37424A"/>
                </a:solidFill>
              </a:defRPr>
            </a:lvl1pPr>
            <a:lvl2pPr>
              <a:buClr>
                <a:srgbClr val="A44DC4"/>
              </a:buClr>
              <a:defRPr sz="2400">
                <a:solidFill>
                  <a:srgbClr val="37424A"/>
                </a:solidFill>
              </a:defRPr>
            </a:lvl2pPr>
            <a:lvl3pPr>
              <a:buClr>
                <a:srgbClr val="A44DC4"/>
              </a:buClr>
              <a:defRPr sz="2000">
                <a:solidFill>
                  <a:srgbClr val="37424A"/>
                </a:solidFill>
              </a:defRPr>
            </a:lvl3pPr>
            <a:lvl4pPr>
              <a:defRPr>
                <a:solidFill>
                  <a:srgbClr val="37424A"/>
                </a:solidFill>
              </a:defRPr>
            </a:lvl4pPr>
            <a:lvl5pPr>
              <a:defRPr>
                <a:solidFill>
                  <a:srgbClr val="37424A"/>
                </a:solidFill>
              </a:defRPr>
            </a:lvl5pPr>
          </a:lstStyle>
          <a:p>
            <a:pPr lvl="0"/>
            <a:r>
              <a:rPr lang="fr-FR"/>
              <a:t>Modifier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2371200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02601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p:cNvSpPr>
            <a:spLocks noGrp="1"/>
          </p:cNvSpPr>
          <p:nvPr>
            <p:ph type="body" idx="1"/>
          </p:nvPr>
        </p:nvSpPr>
        <p:spPr>
          <a:xfrm>
            <a:off x="838200" y="1578708"/>
            <a:ext cx="10515600" cy="4598255"/>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19336B70-ED12-491C-8D2B-1F2DEC5991DF}" type="datetimeFigureOut">
              <a:rPr lang="fr-CA" smtClean="0"/>
              <a:pPr/>
              <a:t>2026-10-06</a:t>
            </a:fld>
            <a:endParaRPr lang="fr-CA"/>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fr-CA"/>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97EFAEF4-0947-4ED4-AA27-6B70CEFA1CEE}" type="slidenum">
              <a:rPr lang="fr-CA" smtClean="0"/>
              <a:pPr/>
              <a:t>‹N°›</a:t>
            </a:fld>
            <a:endParaRPr lang="fr-CA"/>
          </a:p>
        </p:txBody>
      </p:sp>
    </p:spTree>
    <p:extLst>
      <p:ext uri="{BB962C8B-B14F-4D97-AF65-F5344CB8AC3E}">
        <p14:creationId xmlns:p14="http://schemas.microsoft.com/office/powerpoint/2010/main" val="3409422844"/>
      </p:ext>
    </p:extLst>
  </p:cSld>
  <p:clrMap bg1="lt1" tx1="dk1" bg2="lt2" tx2="dk2" accent1="accent1" accent2="accent2" accent3="accent3" accent4="accent4" accent5="accent5" accent6="accent6" hlink="hlink" folHlink="folHlink"/>
  <p:sldLayoutIdLst>
    <p:sldLayoutId id="2147483650" r:id="rId1"/>
    <p:sldLayoutId id="2147483661" r:id="rId2"/>
    <p:sldLayoutId id="2147483655" r:id="rId3"/>
    <p:sldLayoutId id="2147483685" r:id="rId4"/>
    <p:sldLayoutId id="2147483666" r:id="rId5"/>
    <p:sldLayoutId id="2147483683" r:id="rId6"/>
    <p:sldLayoutId id="2147483693" r:id="rId7"/>
    <p:sldLayoutId id="2147483690" r:id="rId8"/>
    <p:sldLayoutId id="2147483686" r:id="rId9"/>
    <p:sldLayoutId id="2147483678" r:id="rId10"/>
    <p:sldLayoutId id="2147483694" r:id="rId11"/>
    <p:sldLayoutId id="2147483679" r:id="rId12"/>
    <p:sldLayoutId id="2147483691" r:id="rId13"/>
    <p:sldLayoutId id="2147483680" r:id="rId14"/>
    <p:sldLayoutId id="2147483695" r:id="rId15"/>
    <p:sldLayoutId id="2147483681" r:id="rId16"/>
    <p:sldLayoutId id="2147483687" r:id="rId17"/>
    <p:sldLayoutId id="2147483688" r:id="rId18"/>
    <p:sldLayoutId id="2147483682" r:id="rId19"/>
    <p:sldLayoutId id="2147483696" r:id="rId20"/>
    <p:sldLayoutId id="2147483665" r:id="rId21"/>
    <p:sldLayoutId id="2147483689" r:id="rId22"/>
    <p:sldLayoutId id="2147483684" r:id="rId23"/>
    <p:sldLayoutId id="2147483697" r:id="rId24"/>
    <p:sldLayoutId id="2147483659" r:id="rId25"/>
  </p:sldLayoutIdLst>
  <p:txStyles>
    <p:titleStyle>
      <a:lvl1pPr algn="l" defTabSz="914400" rtl="0" eaLnBrk="1" latinLnBrk="0" hangingPunct="1">
        <a:lnSpc>
          <a:spcPct val="90000"/>
        </a:lnSpc>
        <a:spcBef>
          <a:spcPct val="0"/>
        </a:spcBef>
        <a:buNone/>
        <a:defRPr sz="4400" b="0" kern="1200">
          <a:solidFill>
            <a:srgbClr val="0070C0"/>
          </a:solidFill>
          <a:latin typeface="+mn-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FF6319"/>
        </a:buClr>
        <a:buSzPct val="70000"/>
        <a:buFont typeface="Arial" panose="020B0604020202020204" pitchFamily="34" charset="0"/>
        <a:buChar char="•"/>
        <a:defRPr sz="2800" kern="1200">
          <a:solidFill>
            <a:srgbClr val="37424A"/>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400" kern="1200">
          <a:solidFill>
            <a:srgbClr val="37424A"/>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000" kern="1200">
          <a:solidFill>
            <a:srgbClr val="37424A"/>
          </a:solidFill>
          <a:latin typeface="+mn-lt"/>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37424A"/>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7424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tags" Target="../tags/tag3.xml"/><Relationship Id="rId7" Type="http://schemas.openxmlformats.org/officeDocument/2006/relationships/notesSlide" Target="../notesSlides/notesSlide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25.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26.png"/><Relationship Id="rId5" Type="http://schemas.openxmlformats.org/officeDocument/2006/relationships/notesSlide" Target="../notesSlides/notesSlide2.xml"/><Relationship Id="rId4"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11.xml"/><Relationship Id="rId7" Type="http://schemas.openxmlformats.org/officeDocument/2006/relationships/notesSlide" Target="../notesSlides/notesSlide3.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slideLayout" Target="../slideLayouts/slideLayout16.xml"/><Relationship Id="rId5" Type="http://schemas.openxmlformats.org/officeDocument/2006/relationships/tags" Target="../tags/tag13.xml"/><Relationship Id="rId10" Type="http://schemas.openxmlformats.org/officeDocument/2006/relationships/image" Target="../media/image25.png"/><Relationship Id="rId4" Type="http://schemas.openxmlformats.org/officeDocument/2006/relationships/tags" Target="../tags/tag12.xml"/><Relationship Id="rId9" Type="http://schemas.openxmlformats.org/officeDocument/2006/relationships/image" Target="../media/image27.png"/></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16.xml"/><Relationship Id="rId7" Type="http://schemas.openxmlformats.org/officeDocument/2006/relationships/notesSlide" Target="../notesSlides/notesSlide4.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slideLayout" Target="../slideLayouts/slideLayout16.xml"/><Relationship Id="rId5" Type="http://schemas.openxmlformats.org/officeDocument/2006/relationships/tags" Target="../tags/tag18.xml"/><Relationship Id="rId10" Type="http://schemas.openxmlformats.org/officeDocument/2006/relationships/image" Target="../media/image25.png"/><Relationship Id="rId4" Type="http://schemas.openxmlformats.org/officeDocument/2006/relationships/tags" Target="../tags/tag17.xml"/><Relationship Id="rId9" Type="http://schemas.openxmlformats.org/officeDocument/2006/relationships/image" Target="../media/image29.pn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21.xml"/><Relationship Id="rId7" Type="http://schemas.openxmlformats.org/officeDocument/2006/relationships/notesSlide" Target="../notesSlides/notesSlide5.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slideLayout" Target="../slideLayouts/slideLayout16.xml"/><Relationship Id="rId11" Type="http://schemas.openxmlformats.org/officeDocument/2006/relationships/image" Target="../media/image25.png"/><Relationship Id="rId5" Type="http://schemas.openxmlformats.org/officeDocument/2006/relationships/tags" Target="../tags/tag23.xml"/><Relationship Id="rId10" Type="http://schemas.openxmlformats.org/officeDocument/2006/relationships/image" Target="../media/image29.png"/><Relationship Id="rId4" Type="http://schemas.openxmlformats.org/officeDocument/2006/relationships/tags" Target="../tags/tag22.xml"/><Relationship Id="rId9"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6.xml"/><Relationship Id="rId7" Type="http://schemas.openxmlformats.org/officeDocument/2006/relationships/slideLayout" Target="../slideLayouts/slideLayout16.xml"/><Relationship Id="rId12" Type="http://schemas.openxmlformats.org/officeDocument/2006/relationships/image" Target="../media/image31.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image" Target="../media/image25.png"/><Relationship Id="rId5" Type="http://schemas.openxmlformats.org/officeDocument/2006/relationships/tags" Target="../tags/tag28.xml"/><Relationship Id="rId10" Type="http://schemas.openxmlformats.org/officeDocument/2006/relationships/image" Target="../media/image29.png"/><Relationship Id="rId4" Type="http://schemas.openxmlformats.org/officeDocument/2006/relationships/tags" Target="../tags/tag27.xml"/><Relationship Id="rId9"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32.xml"/><Relationship Id="rId7" Type="http://schemas.openxmlformats.org/officeDocument/2006/relationships/notesSlide" Target="../notesSlides/notesSlide7.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slideLayout" Target="../slideLayouts/slideLayout16.xml"/><Relationship Id="rId5" Type="http://schemas.openxmlformats.org/officeDocument/2006/relationships/tags" Target="../tags/tag34.xml"/><Relationship Id="rId10" Type="http://schemas.openxmlformats.org/officeDocument/2006/relationships/image" Target="../media/image25.png"/><Relationship Id="rId4" Type="http://schemas.openxmlformats.org/officeDocument/2006/relationships/tags" Target="../tags/tag33.xml"/><Relationship Id="rId9"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37.xml"/><Relationship Id="rId7" Type="http://schemas.openxmlformats.org/officeDocument/2006/relationships/notesSlide" Target="../notesSlides/notesSlide8.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slideLayout" Target="../slideLayouts/slideLayout16.xml"/><Relationship Id="rId11" Type="http://schemas.openxmlformats.org/officeDocument/2006/relationships/image" Target="../media/image32.png"/><Relationship Id="rId5" Type="http://schemas.openxmlformats.org/officeDocument/2006/relationships/tags" Target="../tags/tag39.xml"/><Relationship Id="rId10" Type="http://schemas.openxmlformats.org/officeDocument/2006/relationships/image" Target="../media/image25.png"/><Relationship Id="rId4" Type="http://schemas.openxmlformats.org/officeDocument/2006/relationships/tags" Target="../tags/tag38.xml"/><Relationship Id="rId9"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42.xml"/><Relationship Id="rId7" Type="http://schemas.openxmlformats.org/officeDocument/2006/relationships/notesSlide" Target="../notesSlides/notesSlide9.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slideLayout" Target="../slideLayouts/slideLayout16.xml"/><Relationship Id="rId5" Type="http://schemas.openxmlformats.org/officeDocument/2006/relationships/tags" Target="../tags/tag44.xml"/><Relationship Id="rId10" Type="http://schemas.openxmlformats.org/officeDocument/2006/relationships/image" Target="../media/image25.png"/><Relationship Id="rId4" Type="http://schemas.openxmlformats.org/officeDocument/2006/relationships/tags" Target="../tags/tag43.xml"/><Relationship Id="rId9"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tags" Target="../tags/tag52.xml"/><Relationship Id="rId13" Type="http://schemas.openxmlformats.org/officeDocument/2006/relationships/image" Target="../media/image25.png"/><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image" Target="../media/image29.png"/><Relationship Id="rId2" Type="http://schemas.openxmlformats.org/officeDocument/2006/relationships/tags" Target="../tags/tag46.xml"/><Relationship Id="rId16" Type="http://schemas.openxmlformats.org/officeDocument/2006/relationships/image" Target="../media/image34.png"/><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image" Target="../media/image28.png"/><Relationship Id="rId5" Type="http://schemas.openxmlformats.org/officeDocument/2006/relationships/tags" Target="../tags/tag49.xml"/><Relationship Id="rId15" Type="http://schemas.microsoft.com/office/2007/relationships/hdphoto" Target="../media/hdphoto1.wdp"/><Relationship Id="rId10" Type="http://schemas.openxmlformats.org/officeDocument/2006/relationships/notesSlide" Target="../notesSlides/notesSlide10.xml"/><Relationship Id="rId4" Type="http://schemas.openxmlformats.org/officeDocument/2006/relationships/tags" Target="../tags/tag48.xml"/><Relationship Id="rId9" Type="http://schemas.openxmlformats.org/officeDocument/2006/relationships/slideLayout" Target="../slideLayouts/slideLayout16.xml"/><Relationship Id="rId1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37.png"/><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37.png"/><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37.png"/><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tags" Target="../tags/tag61.xml"/><Relationship Id="rId7" Type="http://schemas.openxmlformats.org/officeDocument/2006/relationships/tags" Target="../tags/tag65.xml"/><Relationship Id="rId12" Type="http://schemas.openxmlformats.org/officeDocument/2006/relationships/image" Target="../media/image25.png"/><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tags" Target="../tags/tag64.xml"/><Relationship Id="rId11" Type="http://schemas.openxmlformats.org/officeDocument/2006/relationships/image" Target="../media/image29.png"/><Relationship Id="rId5" Type="http://schemas.openxmlformats.org/officeDocument/2006/relationships/tags" Target="../tags/tag63.xml"/><Relationship Id="rId10" Type="http://schemas.openxmlformats.org/officeDocument/2006/relationships/image" Target="../media/image28.png"/><Relationship Id="rId4" Type="http://schemas.openxmlformats.org/officeDocument/2006/relationships/tags" Target="../tags/tag62.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tags" Target="../tags/tag73.xml"/><Relationship Id="rId13" Type="http://schemas.openxmlformats.org/officeDocument/2006/relationships/image" Target="../media/image38.png"/><Relationship Id="rId3" Type="http://schemas.openxmlformats.org/officeDocument/2006/relationships/tags" Target="../tags/tag68.xml"/><Relationship Id="rId7" Type="http://schemas.openxmlformats.org/officeDocument/2006/relationships/tags" Target="../tags/tag72.xml"/><Relationship Id="rId12" Type="http://schemas.openxmlformats.org/officeDocument/2006/relationships/image" Target="../media/image28.png"/><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tags" Target="../tags/tag71.xml"/><Relationship Id="rId11" Type="http://schemas.openxmlformats.org/officeDocument/2006/relationships/notesSlide" Target="../notesSlides/notesSlide15.xml"/><Relationship Id="rId5" Type="http://schemas.openxmlformats.org/officeDocument/2006/relationships/tags" Target="../tags/tag70.xml"/><Relationship Id="rId15" Type="http://schemas.openxmlformats.org/officeDocument/2006/relationships/image" Target="../media/image25.png"/><Relationship Id="rId10" Type="http://schemas.openxmlformats.org/officeDocument/2006/relationships/slideLayout" Target="../slideLayouts/slideLayout16.xml"/><Relationship Id="rId4" Type="http://schemas.openxmlformats.org/officeDocument/2006/relationships/tags" Target="../tags/tag69.xml"/><Relationship Id="rId9" Type="http://schemas.openxmlformats.org/officeDocument/2006/relationships/tags" Target="../tags/tag74.xml"/><Relationship Id="rId14" Type="http://schemas.openxmlformats.org/officeDocument/2006/relationships/image" Target="../media/image29.pn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77.xml"/><Relationship Id="rId7" Type="http://schemas.openxmlformats.org/officeDocument/2006/relationships/slideLayout" Target="../slideLayouts/slideLayout16.xml"/><Relationship Id="rId12" Type="http://schemas.openxmlformats.org/officeDocument/2006/relationships/image" Target="../media/image25.png"/><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image" Target="../media/image29.png"/><Relationship Id="rId5" Type="http://schemas.openxmlformats.org/officeDocument/2006/relationships/tags" Target="../tags/tag79.xml"/><Relationship Id="rId10" Type="http://schemas.openxmlformats.org/officeDocument/2006/relationships/image" Target="../media/image39.png"/><Relationship Id="rId4" Type="http://schemas.openxmlformats.org/officeDocument/2006/relationships/tags" Target="../tags/tag78.xml"/><Relationship Id="rId9" Type="http://schemas.openxmlformats.org/officeDocument/2006/relationships/image" Target="../media/image28.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13" Type="http://schemas.openxmlformats.org/officeDocument/2006/relationships/image" Target="../media/image34.png"/><Relationship Id="rId3" Type="http://schemas.openxmlformats.org/officeDocument/2006/relationships/tags" Target="../tags/tag83.xml"/><Relationship Id="rId7" Type="http://schemas.openxmlformats.org/officeDocument/2006/relationships/slideLayout" Target="../slideLayouts/slideLayout16.xml"/><Relationship Id="rId12" Type="http://schemas.openxmlformats.org/officeDocument/2006/relationships/image" Target="../media/image40.png"/><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image" Target="../media/image25.png"/><Relationship Id="rId5" Type="http://schemas.openxmlformats.org/officeDocument/2006/relationships/tags" Target="../tags/tag85.xml"/><Relationship Id="rId10" Type="http://schemas.openxmlformats.org/officeDocument/2006/relationships/image" Target="../media/image27.png"/><Relationship Id="rId4" Type="http://schemas.openxmlformats.org/officeDocument/2006/relationships/tags" Target="../tags/tag84.xml"/><Relationship Id="rId9" Type="http://schemas.openxmlformats.org/officeDocument/2006/relationships/image" Target="../media/image26.png"/></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89.xml"/><Relationship Id="rId7" Type="http://schemas.openxmlformats.org/officeDocument/2006/relationships/notesSlide" Target="../notesSlides/notesSlide18.xml"/><Relationship Id="rId12" Type="http://schemas.openxmlformats.org/officeDocument/2006/relationships/image" Target="../media/image34.png"/><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slideLayout" Target="../slideLayouts/slideLayout16.xml"/><Relationship Id="rId11" Type="http://schemas.openxmlformats.org/officeDocument/2006/relationships/image" Target="../media/image41.png"/><Relationship Id="rId5" Type="http://schemas.openxmlformats.org/officeDocument/2006/relationships/tags" Target="../tags/tag91.xml"/><Relationship Id="rId10" Type="http://schemas.openxmlformats.org/officeDocument/2006/relationships/image" Target="../media/image25.png"/><Relationship Id="rId4" Type="http://schemas.openxmlformats.org/officeDocument/2006/relationships/tags" Target="../tags/tag90.xml"/><Relationship Id="rId9" Type="http://schemas.openxmlformats.org/officeDocument/2006/relationships/image" Target="../media/image27.png"/></Relationships>
</file>

<file path=ppt/slides/_rels/slide1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94.xml"/><Relationship Id="rId7" Type="http://schemas.openxmlformats.org/officeDocument/2006/relationships/notesSlide" Target="../notesSlides/notesSlide19.xml"/><Relationship Id="rId12" Type="http://schemas.openxmlformats.org/officeDocument/2006/relationships/image" Target="../media/image34.png"/><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slideLayout" Target="../slideLayouts/slideLayout16.xml"/><Relationship Id="rId11" Type="http://schemas.openxmlformats.org/officeDocument/2006/relationships/image" Target="../media/image42.png"/><Relationship Id="rId5" Type="http://schemas.openxmlformats.org/officeDocument/2006/relationships/tags" Target="../tags/tag96.xml"/><Relationship Id="rId10" Type="http://schemas.openxmlformats.org/officeDocument/2006/relationships/image" Target="../media/image25.png"/><Relationship Id="rId4" Type="http://schemas.openxmlformats.org/officeDocument/2006/relationships/tags" Target="../tags/tag95.xml"/><Relationship Id="rId9" Type="http://schemas.openxmlformats.org/officeDocument/2006/relationships/image" Target="../media/image27.png"/></Relationships>
</file>

<file path=ppt/slides/_rels/slide20.xml.rels><?xml version="1.0" encoding="UTF-8" standalone="yes"?>
<Relationships xmlns="http://schemas.openxmlformats.org/package/2006/relationships"><Relationship Id="rId8" Type="http://schemas.openxmlformats.org/officeDocument/2006/relationships/tags" Target="../tags/tag104.xml"/><Relationship Id="rId13" Type="http://schemas.openxmlformats.org/officeDocument/2006/relationships/tags" Target="../tags/tag109.xml"/><Relationship Id="rId18" Type="http://schemas.openxmlformats.org/officeDocument/2006/relationships/image" Target="../media/image29.png"/><Relationship Id="rId3" Type="http://schemas.openxmlformats.org/officeDocument/2006/relationships/tags" Target="../tags/tag99.xml"/><Relationship Id="rId7" Type="http://schemas.openxmlformats.org/officeDocument/2006/relationships/tags" Target="../tags/tag103.xml"/><Relationship Id="rId12" Type="http://schemas.openxmlformats.org/officeDocument/2006/relationships/tags" Target="../tags/tag108.xml"/><Relationship Id="rId17" Type="http://schemas.openxmlformats.org/officeDocument/2006/relationships/image" Target="../media/image28.png"/><Relationship Id="rId2" Type="http://schemas.openxmlformats.org/officeDocument/2006/relationships/tags" Target="../tags/tag98.xml"/><Relationship Id="rId16" Type="http://schemas.openxmlformats.org/officeDocument/2006/relationships/notesSlide" Target="../notesSlides/notesSlide20.xml"/><Relationship Id="rId1" Type="http://schemas.openxmlformats.org/officeDocument/2006/relationships/tags" Target="../tags/tag97.xml"/><Relationship Id="rId6" Type="http://schemas.openxmlformats.org/officeDocument/2006/relationships/tags" Target="../tags/tag102.xml"/><Relationship Id="rId11" Type="http://schemas.openxmlformats.org/officeDocument/2006/relationships/tags" Target="../tags/tag107.xml"/><Relationship Id="rId5" Type="http://schemas.openxmlformats.org/officeDocument/2006/relationships/tags" Target="../tags/tag101.xml"/><Relationship Id="rId15" Type="http://schemas.openxmlformats.org/officeDocument/2006/relationships/slideLayout" Target="../slideLayouts/slideLayout16.xml"/><Relationship Id="rId10" Type="http://schemas.openxmlformats.org/officeDocument/2006/relationships/tags" Target="../tags/tag106.xml"/><Relationship Id="rId19" Type="http://schemas.openxmlformats.org/officeDocument/2006/relationships/image" Target="../media/image25.png"/><Relationship Id="rId4" Type="http://schemas.openxmlformats.org/officeDocument/2006/relationships/tags" Target="../tags/tag100.xml"/><Relationship Id="rId9" Type="http://schemas.openxmlformats.org/officeDocument/2006/relationships/tags" Target="../tags/tag105.xml"/><Relationship Id="rId14" Type="http://schemas.openxmlformats.org/officeDocument/2006/relationships/tags" Target="../tags/tag110.xml"/></Relationships>
</file>

<file path=ppt/slides/_rels/slide21.xml.rels><?xml version="1.0" encoding="UTF-8" standalone="yes"?>
<Relationships xmlns="http://schemas.openxmlformats.org/package/2006/relationships"><Relationship Id="rId8" Type="http://schemas.openxmlformats.org/officeDocument/2006/relationships/tags" Target="../tags/tag118.xml"/><Relationship Id="rId13" Type="http://schemas.openxmlformats.org/officeDocument/2006/relationships/image" Target="../media/image43.png"/><Relationship Id="rId3" Type="http://schemas.openxmlformats.org/officeDocument/2006/relationships/tags" Target="../tags/tag113.xml"/><Relationship Id="rId7" Type="http://schemas.openxmlformats.org/officeDocument/2006/relationships/tags" Target="../tags/tag117.xml"/><Relationship Id="rId12" Type="http://schemas.openxmlformats.org/officeDocument/2006/relationships/image" Target="../media/image28.png"/><Relationship Id="rId17" Type="http://schemas.openxmlformats.org/officeDocument/2006/relationships/image" Target="../media/image45.png"/><Relationship Id="rId2" Type="http://schemas.openxmlformats.org/officeDocument/2006/relationships/tags" Target="../tags/tag112.xml"/><Relationship Id="rId16" Type="http://schemas.openxmlformats.org/officeDocument/2006/relationships/image" Target="../media/image25.png"/><Relationship Id="rId1" Type="http://schemas.openxmlformats.org/officeDocument/2006/relationships/tags" Target="../tags/tag111.xml"/><Relationship Id="rId6" Type="http://schemas.openxmlformats.org/officeDocument/2006/relationships/tags" Target="../tags/tag116.xml"/><Relationship Id="rId11" Type="http://schemas.openxmlformats.org/officeDocument/2006/relationships/notesSlide" Target="../notesSlides/notesSlide21.xml"/><Relationship Id="rId5" Type="http://schemas.openxmlformats.org/officeDocument/2006/relationships/tags" Target="../tags/tag115.xml"/><Relationship Id="rId15" Type="http://schemas.openxmlformats.org/officeDocument/2006/relationships/image" Target="../media/image29.png"/><Relationship Id="rId10" Type="http://schemas.openxmlformats.org/officeDocument/2006/relationships/slideLayout" Target="../slideLayouts/slideLayout16.xml"/><Relationship Id="rId4" Type="http://schemas.openxmlformats.org/officeDocument/2006/relationships/tags" Target="../tags/tag114.xml"/><Relationship Id="rId9" Type="http://schemas.openxmlformats.org/officeDocument/2006/relationships/tags" Target="../tags/tag119.xml"/><Relationship Id="rId14" Type="http://schemas.openxmlformats.org/officeDocument/2006/relationships/image" Target="../media/image44.png"/></Relationships>
</file>

<file path=ppt/slides/_rels/slide22.xml.rels><?xml version="1.0" encoding="UTF-8" standalone="yes"?>
<Relationships xmlns="http://schemas.openxmlformats.org/package/2006/relationships"><Relationship Id="rId8" Type="http://schemas.openxmlformats.org/officeDocument/2006/relationships/image" Target="../media/image26.png"/><Relationship Id="rId13" Type="http://schemas.microsoft.com/office/2007/relationships/hdphoto" Target="../media/hdphoto3.wdp"/><Relationship Id="rId3" Type="http://schemas.openxmlformats.org/officeDocument/2006/relationships/tags" Target="../tags/tag122.xml"/><Relationship Id="rId7" Type="http://schemas.openxmlformats.org/officeDocument/2006/relationships/image" Target="../media/image29.png"/><Relationship Id="rId12" Type="http://schemas.openxmlformats.org/officeDocument/2006/relationships/image" Target="../media/image47.png"/><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notesSlide" Target="../notesSlides/notesSlide22.xml"/><Relationship Id="rId11" Type="http://schemas.microsoft.com/office/2007/relationships/hdphoto" Target="../media/hdphoto2.wdp"/><Relationship Id="rId5" Type="http://schemas.openxmlformats.org/officeDocument/2006/relationships/slideLayout" Target="../slideLayouts/slideLayout16.xml"/><Relationship Id="rId10" Type="http://schemas.openxmlformats.org/officeDocument/2006/relationships/image" Target="../media/image46.png"/><Relationship Id="rId4" Type="http://schemas.openxmlformats.org/officeDocument/2006/relationships/tags" Target="../tags/tag123.xml"/><Relationship Id="rId9" Type="http://schemas.openxmlformats.org/officeDocument/2006/relationships/image" Target="../media/image25.png"/></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tags" Target="../tags/tag126.xml"/><Relationship Id="rId7" Type="http://schemas.openxmlformats.org/officeDocument/2006/relationships/slideLayout" Target="../slideLayouts/slideLayout16.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10" Type="http://schemas.openxmlformats.org/officeDocument/2006/relationships/image" Target="../media/image25.png"/><Relationship Id="rId4" Type="http://schemas.openxmlformats.org/officeDocument/2006/relationships/tags" Target="../tags/tag127.xml"/><Relationship Id="rId9" Type="http://schemas.openxmlformats.org/officeDocument/2006/relationships/image" Target="../media/image26.png"/></Relationships>
</file>

<file path=ppt/slides/_rels/slide2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tags" Target="../tags/tag132.xml"/><Relationship Id="rId7" Type="http://schemas.openxmlformats.org/officeDocument/2006/relationships/slideLayout" Target="../slideLayouts/slideLayout16.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tags" Target="../tags/tag135.xml"/><Relationship Id="rId5" Type="http://schemas.openxmlformats.org/officeDocument/2006/relationships/tags" Target="../tags/tag134.xml"/><Relationship Id="rId10" Type="http://schemas.openxmlformats.org/officeDocument/2006/relationships/image" Target="../media/image25.png"/><Relationship Id="rId4" Type="http://schemas.openxmlformats.org/officeDocument/2006/relationships/tags" Target="../tags/tag133.xml"/><Relationship Id="rId9" Type="http://schemas.openxmlformats.org/officeDocument/2006/relationships/image" Target="../media/image26.png"/></Relationships>
</file>

<file path=ppt/slides/_rels/slide25.xml.rels><?xml version="1.0" encoding="UTF-8" standalone="yes"?>
<Relationships xmlns="http://schemas.openxmlformats.org/package/2006/relationships"><Relationship Id="rId8" Type="http://schemas.openxmlformats.org/officeDocument/2006/relationships/tags" Target="../tags/tag143.xml"/><Relationship Id="rId13" Type="http://schemas.openxmlformats.org/officeDocument/2006/relationships/image" Target="../media/image25.png"/><Relationship Id="rId3" Type="http://schemas.openxmlformats.org/officeDocument/2006/relationships/tags" Target="../tags/tag138.xml"/><Relationship Id="rId7" Type="http://schemas.openxmlformats.org/officeDocument/2006/relationships/tags" Target="../tags/tag142.xml"/><Relationship Id="rId12" Type="http://schemas.openxmlformats.org/officeDocument/2006/relationships/image" Target="../media/image26.png"/><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tags" Target="../tags/tag141.xml"/><Relationship Id="rId11" Type="http://schemas.openxmlformats.org/officeDocument/2006/relationships/image" Target="../media/image29.png"/><Relationship Id="rId5" Type="http://schemas.openxmlformats.org/officeDocument/2006/relationships/tags" Target="../tags/tag140.xml"/><Relationship Id="rId10" Type="http://schemas.openxmlformats.org/officeDocument/2006/relationships/notesSlide" Target="../notesSlides/notesSlide23.xml"/><Relationship Id="rId4" Type="http://schemas.openxmlformats.org/officeDocument/2006/relationships/tags" Target="../tags/tag139.xml"/><Relationship Id="rId9"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8" Type="http://schemas.openxmlformats.org/officeDocument/2006/relationships/tags" Target="../tags/tag151.xml"/><Relationship Id="rId13" Type="http://schemas.openxmlformats.org/officeDocument/2006/relationships/image" Target="../media/image26.png"/><Relationship Id="rId3" Type="http://schemas.openxmlformats.org/officeDocument/2006/relationships/tags" Target="../tags/tag146.xml"/><Relationship Id="rId7" Type="http://schemas.openxmlformats.org/officeDocument/2006/relationships/tags" Target="../tags/tag150.xml"/><Relationship Id="rId12" Type="http://schemas.openxmlformats.org/officeDocument/2006/relationships/image" Target="../media/image29.png"/><Relationship Id="rId2" Type="http://schemas.openxmlformats.org/officeDocument/2006/relationships/tags" Target="../tags/tag145.xml"/><Relationship Id="rId1" Type="http://schemas.openxmlformats.org/officeDocument/2006/relationships/tags" Target="../tags/tag144.xml"/><Relationship Id="rId6" Type="http://schemas.openxmlformats.org/officeDocument/2006/relationships/tags" Target="../tags/tag149.xml"/><Relationship Id="rId11" Type="http://schemas.openxmlformats.org/officeDocument/2006/relationships/notesSlide" Target="../notesSlides/notesSlide24.xml"/><Relationship Id="rId5" Type="http://schemas.openxmlformats.org/officeDocument/2006/relationships/tags" Target="../tags/tag148.xml"/><Relationship Id="rId10" Type="http://schemas.openxmlformats.org/officeDocument/2006/relationships/slideLayout" Target="../slideLayouts/slideLayout16.xml"/><Relationship Id="rId4" Type="http://schemas.openxmlformats.org/officeDocument/2006/relationships/tags" Target="../tags/tag147.xml"/><Relationship Id="rId9" Type="http://schemas.openxmlformats.org/officeDocument/2006/relationships/tags" Target="../tags/tag152.xml"/><Relationship Id="rId14" Type="http://schemas.openxmlformats.org/officeDocument/2006/relationships/image" Target="../media/image25.png"/></Relationships>
</file>

<file path=ppt/slides/_rels/slide27.xml.rels><?xml version="1.0" encoding="UTF-8" standalone="yes"?>
<Relationships xmlns="http://schemas.openxmlformats.org/package/2006/relationships"><Relationship Id="rId8" Type="http://schemas.openxmlformats.org/officeDocument/2006/relationships/tags" Target="../tags/tag160.xml"/><Relationship Id="rId13" Type="http://schemas.openxmlformats.org/officeDocument/2006/relationships/image" Target="../media/image26.png"/><Relationship Id="rId3" Type="http://schemas.openxmlformats.org/officeDocument/2006/relationships/tags" Target="../tags/tag155.xml"/><Relationship Id="rId7" Type="http://schemas.openxmlformats.org/officeDocument/2006/relationships/tags" Target="../tags/tag159.xml"/><Relationship Id="rId12" Type="http://schemas.openxmlformats.org/officeDocument/2006/relationships/image" Target="../media/image29.png"/><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tags" Target="../tags/tag158.xml"/><Relationship Id="rId11" Type="http://schemas.openxmlformats.org/officeDocument/2006/relationships/notesSlide" Target="../notesSlides/notesSlide25.xml"/><Relationship Id="rId5" Type="http://schemas.openxmlformats.org/officeDocument/2006/relationships/tags" Target="../tags/tag157.xml"/><Relationship Id="rId10" Type="http://schemas.openxmlformats.org/officeDocument/2006/relationships/slideLayout" Target="../slideLayouts/slideLayout16.xml"/><Relationship Id="rId4" Type="http://schemas.openxmlformats.org/officeDocument/2006/relationships/tags" Target="../tags/tag156.xml"/><Relationship Id="rId9" Type="http://schemas.openxmlformats.org/officeDocument/2006/relationships/tags" Target="../tags/tag161.xml"/><Relationship Id="rId14" Type="http://schemas.openxmlformats.org/officeDocument/2006/relationships/image" Target="../media/image25.png"/></Relationships>
</file>

<file path=ppt/slides/_rels/slide28.xml.rels><?xml version="1.0" encoding="UTF-8" standalone="yes"?>
<Relationships xmlns="http://schemas.openxmlformats.org/package/2006/relationships"><Relationship Id="rId8" Type="http://schemas.openxmlformats.org/officeDocument/2006/relationships/tags" Target="../tags/tag169.xml"/><Relationship Id="rId13" Type="http://schemas.openxmlformats.org/officeDocument/2006/relationships/image" Target="../media/image25.png"/><Relationship Id="rId3" Type="http://schemas.openxmlformats.org/officeDocument/2006/relationships/tags" Target="../tags/tag164.xml"/><Relationship Id="rId7" Type="http://schemas.openxmlformats.org/officeDocument/2006/relationships/tags" Target="../tags/tag168.xml"/><Relationship Id="rId12" Type="http://schemas.openxmlformats.org/officeDocument/2006/relationships/image" Target="../media/image26.png"/><Relationship Id="rId2" Type="http://schemas.openxmlformats.org/officeDocument/2006/relationships/tags" Target="../tags/tag163.xml"/><Relationship Id="rId1" Type="http://schemas.openxmlformats.org/officeDocument/2006/relationships/tags" Target="../tags/tag162.xml"/><Relationship Id="rId6" Type="http://schemas.openxmlformats.org/officeDocument/2006/relationships/tags" Target="../tags/tag167.xml"/><Relationship Id="rId11" Type="http://schemas.openxmlformats.org/officeDocument/2006/relationships/image" Target="../media/image29.png"/><Relationship Id="rId5" Type="http://schemas.openxmlformats.org/officeDocument/2006/relationships/tags" Target="../tags/tag166.xml"/><Relationship Id="rId10" Type="http://schemas.openxmlformats.org/officeDocument/2006/relationships/notesSlide" Target="../notesSlides/notesSlide26.xml"/><Relationship Id="rId4" Type="http://schemas.openxmlformats.org/officeDocument/2006/relationships/tags" Target="../tags/tag165.xml"/><Relationship Id="rId9"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tags" Target="../tags/tag172.xml"/><Relationship Id="rId7" Type="http://schemas.openxmlformats.org/officeDocument/2006/relationships/notesSlide" Target="../notesSlides/notesSlide27.xml"/><Relationship Id="rId12" Type="http://schemas.openxmlformats.org/officeDocument/2006/relationships/image" Target="../media/image34.png"/><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slideLayout" Target="../slideLayouts/slideLayout16.xml"/><Relationship Id="rId11" Type="http://schemas.openxmlformats.org/officeDocument/2006/relationships/image" Target="../media/image45.png"/><Relationship Id="rId5" Type="http://schemas.openxmlformats.org/officeDocument/2006/relationships/tags" Target="../tags/tag174.xml"/><Relationship Id="rId10" Type="http://schemas.openxmlformats.org/officeDocument/2006/relationships/image" Target="../media/image25.png"/><Relationship Id="rId4" Type="http://schemas.openxmlformats.org/officeDocument/2006/relationships/tags" Target="../tags/tag173.xml"/><Relationship Id="rId9" Type="http://schemas.openxmlformats.org/officeDocument/2006/relationships/image" Target="../media/image26.png"/></Relationships>
</file>

<file path=ppt/slides/_rels/slide3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177.xml"/><Relationship Id="rId7" Type="http://schemas.openxmlformats.org/officeDocument/2006/relationships/notesSlide" Target="../notesSlides/notesSlide28.xml"/><Relationship Id="rId2" Type="http://schemas.openxmlformats.org/officeDocument/2006/relationships/tags" Target="../tags/tag176.xml"/><Relationship Id="rId1" Type="http://schemas.openxmlformats.org/officeDocument/2006/relationships/tags" Target="../tags/tag175.xml"/><Relationship Id="rId6" Type="http://schemas.openxmlformats.org/officeDocument/2006/relationships/slideLayout" Target="../slideLayouts/slideLayout16.xml"/><Relationship Id="rId5" Type="http://schemas.openxmlformats.org/officeDocument/2006/relationships/tags" Target="../tags/tag179.xml"/><Relationship Id="rId10" Type="http://schemas.openxmlformats.org/officeDocument/2006/relationships/image" Target="../media/image25.png"/><Relationship Id="rId4" Type="http://schemas.openxmlformats.org/officeDocument/2006/relationships/tags" Target="../tags/tag178.xml"/><Relationship Id="rId9" Type="http://schemas.openxmlformats.org/officeDocument/2006/relationships/image" Target="../media/image29.png"/></Relationships>
</file>

<file path=ppt/slides/_rels/slide31.xml.rels><?xml version="1.0" encoding="UTF-8" standalone="yes"?>
<Relationships xmlns="http://schemas.openxmlformats.org/package/2006/relationships"><Relationship Id="rId8" Type="http://schemas.openxmlformats.org/officeDocument/2006/relationships/tags" Target="../tags/tag187.xml"/><Relationship Id="rId13" Type="http://schemas.openxmlformats.org/officeDocument/2006/relationships/tags" Target="../tags/tag192.xml"/><Relationship Id="rId18" Type="http://schemas.openxmlformats.org/officeDocument/2006/relationships/tags" Target="../tags/tag197.xml"/><Relationship Id="rId3" Type="http://schemas.openxmlformats.org/officeDocument/2006/relationships/tags" Target="../tags/tag182.xml"/><Relationship Id="rId21" Type="http://schemas.openxmlformats.org/officeDocument/2006/relationships/notesSlide" Target="../notesSlides/notesSlide29.xml"/><Relationship Id="rId7" Type="http://schemas.openxmlformats.org/officeDocument/2006/relationships/tags" Target="../tags/tag186.xml"/><Relationship Id="rId12" Type="http://schemas.openxmlformats.org/officeDocument/2006/relationships/tags" Target="../tags/tag191.xml"/><Relationship Id="rId17" Type="http://schemas.openxmlformats.org/officeDocument/2006/relationships/tags" Target="../tags/tag196.xml"/><Relationship Id="rId2" Type="http://schemas.openxmlformats.org/officeDocument/2006/relationships/tags" Target="../tags/tag181.xml"/><Relationship Id="rId16" Type="http://schemas.openxmlformats.org/officeDocument/2006/relationships/tags" Target="../tags/tag195.xml"/><Relationship Id="rId20" Type="http://schemas.openxmlformats.org/officeDocument/2006/relationships/slideLayout" Target="../slideLayouts/slideLayout16.xml"/><Relationship Id="rId1" Type="http://schemas.openxmlformats.org/officeDocument/2006/relationships/tags" Target="../tags/tag180.xml"/><Relationship Id="rId6" Type="http://schemas.openxmlformats.org/officeDocument/2006/relationships/tags" Target="../tags/tag185.xml"/><Relationship Id="rId11" Type="http://schemas.openxmlformats.org/officeDocument/2006/relationships/tags" Target="../tags/tag190.xml"/><Relationship Id="rId5" Type="http://schemas.openxmlformats.org/officeDocument/2006/relationships/tags" Target="../tags/tag184.xml"/><Relationship Id="rId15" Type="http://schemas.openxmlformats.org/officeDocument/2006/relationships/tags" Target="../tags/tag194.xml"/><Relationship Id="rId10" Type="http://schemas.openxmlformats.org/officeDocument/2006/relationships/tags" Target="../tags/tag189.xml"/><Relationship Id="rId19" Type="http://schemas.openxmlformats.org/officeDocument/2006/relationships/tags" Target="../tags/tag198.xml"/><Relationship Id="rId4" Type="http://schemas.openxmlformats.org/officeDocument/2006/relationships/tags" Target="../tags/tag183.xml"/><Relationship Id="rId9" Type="http://schemas.openxmlformats.org/officeDocument/2006/relationships/tags" Target="../tags/tag188.xml"/><Relationship Id="rId14" Type="http://schemas.openxmlformats.org/officeDocument/2006/relationships/tags" Target="../tags/tag193.xml"/><Relationship Id="rId22" Type="http://schemas.openxmlformats.org/officeDocument/2006/relationships/image" Target="../media/image25.png"/></Relationships>
</file>

<file path=ppt/slides/_rels/slide32.xml.rels><?xml version="1.0" encoding="UTF-8" standalone="yes"?>
<Relationships xmlns="http://schemas.openxmlformats.org/package/2006/relationships"><Relationship Id="rId8" Type="http://schemas.openxmlformats.org/officeDocument/2006/relationships/tags" Target="../tags/tag206.xml"/><Relationship Id="rId3" Type="http://schemas.openxmlformats.org/officeDocument/2006/relationships/tags" Target="../tags/tag201.xml"/><Relationship Id="rId7" Type="http://schemas.openxmlformats.org/officeDocument/2006/relationships/tags" Target="../tags/tag205.xml"/><Relationship Id="rId12" Type="http://schemas.openxmlformats.org/officeDocument/2006/relationships/image" Target="../media/image25.png"/><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11" Type="http://schemas.openxmlformats.org/officeDocument/2006/relationships/image" Target="../media/image48.png"/><Relationship Id="rId5" Type="http://schemas.openxmlformats.org/officeDocument/2006/relationships/tags" Target="../tags/tag203.xml"/><Relationship Id="rId10" Type="http://schemas.openxmlformats.org/officeDocument/2006/relationships/notesSlide" Target="../notesSlides/notesSlide30.xml"/><Relationship Id="rId4" Type="http://schemas.openxmlformats.org/officeDocument/2006/relationships/tags" Target="../tags/tag202.xml"/><Relationship Id="rId9"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209.xml"/><Relationship Id="rId7" Type="http://schemas.openxmlformats.org/officeDocument/2006/relationships/notesSlide" Target="../notesSlides/notesSlide31.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16.xml"/><Relationship Id="rId5" Type="http://schemas.openxmlformats.org/officeDocument/2006/relationships/tags" Target="../tags/tag211.xml"/><Relationship Id="rId10" Type="http://schemas.openxmlformats.org/officeDocument/2006/relationships/image" Target="../media/image25.png"/><Relationship Id="rId4" Type="http://schemas.openxmlformats.org/officeDocument/2006/relationships/tags" Target="../tags/tag210.xml"/><Relationship Id="rId9" Type="http://schemas.openxmlformats.org/officeDocument/2006/relationships/image" Target="../media/image27.png"/></Relationships>
</file>

<file path=ppt/slides/_rels/slide3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tags" Target="../tags/tag214.xml"/><Relationship Id="rId7" Type="http://schemas.openxmlformats.org/officeDocument/2006/relationships/image" Target="../media/image49.png"/><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notesSlide" Target="../notesSlides/notesSlide32.xml"/><Relationship Id="rId5" Type="http://schemas.openxmlformats.org/officeDocument/2006/relationships/slideLayout" Target="../slideLayouts/slideLayout16.xml"/><Relationship Id="rId4" Type="http://schemas.openxmlformats.org/officeDocument/2006/relationships/tags" Target="../tags/tag215.xml"/><Relationship Id="rId9" Type="http://schemas.openxmlformats.org/officeDocument/2006/relationships/image" Target="../media/image50.png"/></Relationships>
</file>

<file path=ppt/slides/_rels/slide35.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8.xml"/><Relationship Id="rId7" Type="http://schemas.openxmlformats.org/officeDocument/2006/relationships/slideLayout" Target="../slideLayouts/slideLayout16.xml"/><Relationship Id="rId2" Type="http://schemas.openxmlformats.org/officeDocument/2006/relationships/tags" Target="../tags/tag217.xml"/><Relationship Id="rId1" Type="http://schemas.openxmlformats.org/officeDocument/2006/relationships/tags" Target="../tags/tag216.xml"/><Relationship Id="rId6" Type="http://schemas.openxmlformats.org/officeDocument/2006/relationships/tags" Target="../tags/tag221.xml"/><Relationship Id="rId11" Type="http://schemas.openxmlformats.org/officeDocument/2006/relationships/image" Target="../media/image51.png"/><Relationship Id="rId5" Type="http://schemas.openxmlformats.org/officeDocument/2006/relationships/tags" Target="../tags/tag220.xml"/><Relationship Id="rId10" Type="http://schemas.openxmlformats.org/officeDocument/2006/relationships/image" Target="../media/image25.png"/><Relationship Id="rId4" Type="http://schemas.openxmlformats.org/officeDocument/2006/relationships/tags" Target="../tags/tag219.xml"/><Relationship Id="rId9" Type="http://schemas.openxmlformats.org/officeDocument/2006/relationships/image" Target="../media/image49.png"/></Relationships>
</file>

<file path=ppt/slides/_rels/slide36.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24.xml"/><Relationship Id="rId7" Type="http://schemas.openxmlformats.org/officeDocument/2006/relationships/slideLayout" Target="../slideLayouts/slideLayout16.xml"/><Relationship Id="rId2" Type="http://schemas.openxmlformats.org/officeDocument/2006/relationships/tags" Target="../tags/tag223.xml"/><Relationship Id="rId1" Type="http://schemas.openxmlformats.org/officeDocument/2006/relationships/tags" Target="../tags/tag222.xml"/><Relationship Id="rId6" Type="http://schemas.openxmlformats.org/officeDocument/2006/relationships/tags" Target="../tags/tag227.xml"/><Relationship Id="rId11" Type="http://schemas.openxmlformats.org/officeDocument/2006/relationships/image" Target="../media/image52.png"/><Relationship Id="rId5" Type="http://schemas.openxmlformats.org/officeDocument/2006/relationships/tags" Target="../tags/tag226.xml"/><Relationship Id="rId10" Type="http://schemas.openxmlformats.org/officeDocument/2006/relationships/image" Target="../media/image25.png"/><Relationship Id="rId4" Type="http://schemas.openxmlformats.org/officeDocument/2006/relationships/tags" Target="../tags/tag225.xml"/><Relationship Id="rId9" Type="http://schemas.openxmlformats.org/officeDocument/2006/relationships/image" Target="../media/image49.png"/></Relationships>
</file>

<file path=ppt/slides/_rels/slide37.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30.xml"/><Relationship Id="rId7" Type="http://schemas.openxmlformats.org/officeDocument/2006/relationships/slideLayout" Target="../slideLayouts/slideLayout16.xml"/><Relationship Id="rId2" Type="http://schemas.openxmlformats.org/officeDocument/2006/relationships/tags" Target="../tags/tag229.xml"/><Relationship Id="rId1" Type="http://schemas.openxmlformats.org/officeDocument/2006/relationships/tags" Target="../tags/tag228.xml"/><Relationship Id="rId6" Type="http://schemas.openxmlformats.org/officeDocument/2006/relationships/tags" Target="../tags/tag233.xml"/><Relationship Id="rId11" Type="http://schemas.openxmlformats.org/officeDocument/2006/relationships/image" Target="../media/image53.png"/><Relationship Id="rId5" Type="http://schemas.openxmlformats.org/officeDocument/2006/relationships/tags" Target="../tags/tag232.xml"/><Relationship Id="rId10" Type="http://schemas.openxmlformats.org/officeDocument/2006/relationships/image" Target="../media/image25.png"/><Relationship Id="rId4" Type="http://schemas.openxmlformats.org/officeDocument/2006/relationships/tags" Target="../tags/tag231.xml"/><Relationship Id="rId9" Type="http://schemas.openxmlformats.org/officeDocument/2006/relationships/image" Target="../media/image49.png"/></Relationships>
</file>

<file path=ppt/slides/_rels/slide38.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image" Target="../media/image54.emf"/><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image" Target="../media/image29.png"/><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image" Target="../media/image28.png"/><Relationship Id="rId5" Type="http://schemas.openxmlformats.org/officeDocument/2006/relationships/tags" Target="../tags/tag238.xml"/><Relationship Id="rId15" Type="http://schemas.openxmlformats.org/officeDocument/2006/relationships/image" Target="../media/image25.png"/><Relationship Id="rId10" Type="http://schemas.openxmlformats.org/officeDocument/2006/relationships/notesSlide" Target="../notesSlides/notesSlide36.xml"/><Relationship Id="rId4" Type="http://schemas.openxmlformats.org/officeDocument/2006/relationships/tags" Target="../tags/tag237.xml"/><Relationship Id="rId9" Type="http://schemas.openxmlformats.org/officeDocument/2006/relationships/slideLayout" Target="../slideLayouts/slideLayout16.xml"/><Relationship Id="rId14" Type="http://schemas.openxmlformats.org/officeDocument/2006/relationships/hyperlink" Target="http://www.inforoutefpt.org/ministere/cadreRef" TargetMode="External"/></Relationships>
</file>

<file path=ppt/slides/_rels/slide3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244.xml"/><Relationship Id="rId7" Type="http://schemas.openxmlformats.org/officeDocument/2006/relationships/notesSlide" Target="../notesSlides/notesSlide37.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slideLayout" Target="../slideLayouts/slideLayout16.xml"/><Relationship Id="rId11" Type="http://schemas.openxmlformats.org/officeDocument/2006/relationships/image" Target="../media/image34.png"/><Relationship Id="rId5" Type="http://schemas.openxmlformats.org/officeDocument/2006/relationships/tags" Target="../tags/tag246.xml"/><Relationship Id="rId10" Type="http://schemas.openxmlformats.org/officeDocument/2006/relationships/image" Target="../media/image25.png"/><Relationship Id="rId4" Type="http://schemas.openxmlformats.org/officeDocument/2006/relationships/tags" Target="../tags/tag245.xml"/><Relationship Id="rId9" Type="http://schemas.openxmlformats.org/officeDocument/2006/relationships/image" Target="../media/image27.png"/></Relationships>
</file>

<file path=ppt/slides/_rels/slide4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249.xml"/><Relationship Id="rId7" Type="http://schemas.openxmlformats.org/officeDocument/2006/relationships/notesSlide" Target="../notesSlides/notesSlide38.xml"/><Relationship Id="rId2" Type="http://schemas.openxmlformats.org/officeDocument/2006/relationships/tags" Target="../tags/tag248.xml"/><Relationship Id="rId1" Type="http://schemas.openxmlformats.org/officeDocument/2006/relationships/tags" Target="../tags/tag247.xml"/><Relationship Id="rId6" Type="http://schemas.openxmlformats.org/officeDocument/2006/relationships/slideLayout" Target="../slideLayouts/slideLayout16.xml"/><Relationship Id="rId11" Type="http://schemas.openxmlformats.org/officeDocument/2006/relationships/image" Target="../media/image34.png"/><Relationship Id="rId5" Type="http://schemas.openxmlformats.org/officeDocument/2006/relationships/tags" Target="../tags/tag251.xml"/><Relationship Id="rId10" Type="http://schemas.openxmlformats.org/officeDocument/2006/relationships/image" Target="../media/image25.png"/><Relationship Id="rId4" Type="http://schemas.openxmlformats.org/officeDocument/2006/relationships/tags" Target="../tags/tag250.xml"/><Relationship Id="rId9" Type="http://schemas.openxmlformats.org/officeDocument/2006/relationships/image" Target="../media/image27.png"/></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9.xml"/><Relationship Id="rId3" Type="http://schemas.openxmlformats.org/officeDocument/2006/relationships/tags" Target="../tags/tag254.xml"/><Relationship Id="rId7" Type="http://schemas.openxmlformats.org/officeDocument/2006/relationships/slideLayout" Target="../slideLayouts/slideLayout16.xml"/><Relationship Id="rId12" Type="http://schemas.openxmlformats.org/officeDocument/2006/relationships/image" Target="../media/image34.png"/><Relationship Id="rId2" Type="http://schemas.openxmlformats.org/officeDocument/2006/relationships/tags" Target="../tags/tag253.xml"/><Relationship Id="rId1" Type="http://schemas.openxmlformats.org/officeDocument/2006/relationships/tags" Target="../tags/tag252.xml"/><Relationship Id="rId6" Type="http://schemas.openxmlformats.org/officeDocument/2006/relationships/tags" Target="../tags/tag257.xml"/><Relationship Id="rId11" Type="http://schemas.openxmlformats.org/officeDocument/2006/relationships/image" Target="../media/image25.png"/><Relationship Id="rId5" Type="http://schemas.openxmlformats.org/officeDocument/2006/relationships/tags" Target="../tags/tag256.xml"/><Relationship Id="rId10" Type="http://schemas.openxmlformats.org/officeDocument/2006/relationships/image" Target="../media/image27.png"/><Relationship Id="rId4" Type="http://schemas.openxmlformats.org/officeDocument/2006/relationships/tags" Target="../tags/tag255.xml"/><Relationship Id="rId9" Type="http://schemas.openxmlformats.org/officeDocument/2006/relationships/image" Target="../media/image26.png"/></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60.xml"/><Relationship Id="rId7" Type="http://schemas.openxmlformats.org/officeDocument/2006/relationships/slideLayout" Target="../slideLayouts/slideLayout16.xml"/><Relationship Id="rId12" Type="http://schemas.openxmlformats.org/officeDocument/2006/relationships/image" Target="../media/image34.png"/><Relationship Id="rId2" Type="http://schemas.openxmlformats.org/officeDocument/2006/relationships/tags" Target="../tags/tag259.xml"/><Relationship Id="rId1" Type="http://schemas.openxmlformats.org/officeDocument/2006/relationships/tags" Target="../tags/tag258.xml"/><Relationship Id="rId6" Type="http://schemas.openxmlformats.org/officeDocument/2006/relationships/tags" Target="../tags/tag263.xml"/><Relationship Id="rId11" Type="http://schemas.openxmlformats.org/officeDocument/2006/relationships/image" Target="../media/image25.png"/><Relationship Id="rId5" Type="http://schemas.openxmlformats.org/officeDocument/2006/relationships/tags" Target="../tags/tag262.xml"/><Relationship Id="rId10" Type="http://schemas.openxmlformats.org/officeDocument/2006/relationships/image" Target="../media/image27.png"/><Relationship Id="rId4" Type="http://schemas.openxmlformats.org/officeDocument/2006/relationships/tags" Target="../tags/tag261.xml"/><Relationship Id="rId9" Type="http://schemas.openxmlformats.org/officeDocument/2006/relationships/image" Target="../media/image26.png"/></Relationships>
</file>

<file path=ppt/slides/_rels/slide4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tags" Target="../tags/tag266.xml"/><Relationship Id="rId7" Type="http://schemas.openxmlformats.org/officeDocument/2006/relationships/image" Target="../media/image28.png"/><Relationship Id="rId2" Type="http://schemas.openxmlformats.org/officeDocument/2006/relationships/tags" Target="../tags/tag265.xml"/><Relationship Id="rId1" Type="http://schemas.openxmlformats.org/officeDocument/2006/relationships/tags" Target="../tags/tag264.xml"/><Relationship Id="rId6" Type="http://schemas.openxmlformats.org/officeDocument/2006/relationships/notesSlide" Target="../notesSlides/notesSlide41.xml"/><Relationship Id="rId5" Type="http://schemas.openxmlformats.org/officeDocument/2006/relationships/slideLayout" Target="../slideLayouts/slideLayout16.xml"/><Relationship Id="rId4" Type="http://schemas.openxmlformats.org/officeDocument/2006/relationships/tags" Target="../tags/tag267.xml"/><Relationship Id="rId9" Type="http://schemas.openxmlformats.org/officeDocument/2006/relationships/image" Target="../media/image25.png"/></Relationships>
</file>

<file path=ppt/slides/_rels/slide4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tags" Target="../tags/tag270.xml"/><Relationship Id="rId7" Type="http://schemas.openxmlformats.org/officeDocument/2006/relationships/notesSlide" Target="../notesSlides/notesSlide42.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slideLayout" Target="../slideLayouts/slideLayout16.xml"/><Relationship Id="rId5" Type="http://schemas.openxmlformats.org/officeDocument/2006/relationships/tags" Target="../tags/tag272.xml"/><Relationship Id="rId10" Type="http://schemas.openxmlformats.org/officeDocument/2006/relationships/image" Target="../media/image25.png"/><Relationship Id="rId4" Type="http://schemas.openxmlformats.org/officeDocument/2006/relationships/tags" Target="../tags/tag271.xml"/><Relationship Id="rId9" Type="http://schemas.openxmlformats.org/officeDocument/2006/relationships/image" Target="../media/image26.png"/></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43.xml"/><Relationship Id="rId3" Type="http://schemas.openxmlformats.org/officeDocument/2006/relationships/tags" Target="../tags/tag275.xml"/><Relationship Id="rId7" Type="http://schemas.openxmlformats.org/officeDocument/2006/relationships/slideLayout" Target="../slideLayouts/slideLayout16.xml"/><Relationship Id="rId12" Type="http://schemas.openxmlformats.org/officeDocument/2006/relationships/image" Target="../media/image55.png"/><Relationship Id="rId2" Type="http://schemas.openxmlformats.org/officeDocument/2006/relationships/tags" Target="../tags/tag274.xml"/><Relationship Id="rId1" Type="http://schemas.openxmlformats.org/officeDocument/2006/relationships/tags" Target="../tags/tag273.xml"/><Relationship Id="rId6" Type="http://schemas.openxmlformats.org/officeDocument/2006/relationships/tags" Target="../tags/tag278.xml"/><Relationship Id="rId11" Type="http://schemas.openxmlformats.org/officeDocument/2006/relationships/image" Target="../media/image25.png"/><Relationship Id="rId5" Type="http://schemas.openxmlformats.org/officeDocument/2006/relationships/tags" Target="../tags/tag277.xml"/><Relationship Id="rId10" Type="http://schemas.openxmlformats.org/officeDocument/2006/relationships/image" Target="../media/image29.png"/><Relationship Id="rId4" Type="http://schemas.openxmlformats.org/officeDocument/2006/relationships/tags" Target="../tags/tag276.xml"/><Relationship Id="rId9" Type="http://schemas.openxmlformats.org/officeDocument/2006/relationships/image" Target="../media/image28.png"/></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44.xml"/><Relationship Id="rId3" Type="http://schemas.openxmlformats.org/officeDocument/2006/relationships/tags" Target="../tags/tag281.xml"/><Relationship Id="rId7" Type="http://schemas.openxmlformats.org/officeDocument/2006/relationships/slideLayout" Target="../slideLayouts/slideLayout16.xml"/><Relationship Id="rId12" Type="http://schemas.openxmlformats.org/officeDocument/2006/relationships/image" Target="../media/image56.png"/><Relationship Id="rId2" Type="http://schemas.openxmlformats.org/officeDocument/2006/relationships/tags" Target="../tags/tag280.xml"/><Relationship Id="rId1" Type="http://schemas.openxmlformats.org/officeDocument/2006/relationships/tags" Target="../tags/tag279.xml"/><Relationship Id="rId6" Type="http://schemas.openxmlformats.org/officeDocument/2006/relationships/tags" Target="../tags/tag284.xml"/><Relationship Id="rId11" Type="http://schemas.openxmlformats.org/officeDocument/2006/relationships/image" Target="../media/image25.png"/><Relationship Id="rId5" Type="http://schemas.openxmlformats.org/officeDocument/2006/relationships/tags" Target="../tags/tag283.xml"/><Relationship Id="rId10" Type="http://schemas.openxmlformats.org/officeDocument/2006/relationships/image" Target="../media/image29.png"/><Relationship Id="rId4" Type="http://schemas.openxmlformats.org/officeDocument/2006/relationships/tags" Target="../tags/tag282.xml"/><Relationship Id="rId9" Type="http://schemas.openxmlformats.org/officeDocument/2006/relationships/image" Target="../media/image28.png"/></Relationships>
</file>

<file path=ppt/slides/_rels/slide47.xml.rels><?xml version="1.0" encoding="UTF-8" standalone="yes"?>
<Relationships xmlns="http://schemas.openxmlformats.org/package/2006/relationships"><Relationship Id="rId8" Type="http://schemas.openxmlformats.org/officeDocument/2006/relationships/tags" Target="../tags/tag292.xml"/><Relationship Id="rId13" Type="http://schemas.openxmlformats.org/officeDocument/2006/relationships/image" Target="../media/image28.png"/><Relationship Id="rId3" Type="http://schemas.openxmlformats.org/officeDocument/2006/relationships/tags" Target="../tags/tag287.xml"/><Relationship Id="rId7" Type="http://schemas.openxmlformats.org/officeDocument/2006/relationships/tags" Target="../tags/tag291.xml"/><Relationship Id="rId12" Type="http://schemas.openxmlformats.org/officeDocument/2006/relationships/notesSlide" Target="../notesSlides/notesSlide45.xml"/><Relationship Id="rId17" Type="http://schemas.openxmlformats.org/officeDocument/2006/relationships/image" Target="../media/image25.png"/><Relationship Id="rId2" Type="http://schemas.openxmlformats.org/officeDocument/2006/relationships/tags" Target="../tags/tag286.xml"/><Relationship Id="rId16" Type="http://schemas.openxmlformats.org/officeDocument/2006/relationships/image" Target="../media/image29.png"/><Relationship Id="rId1" Type="http://schemas.openxmlformats.org/officeDocument/2006/relationships/tags" Target="../tags/tag285.xml"/><Relationship Id="rId6" Type="http://schemas.openxmlformats.org/officeDocument/2006/relationships/tags" Target="../tags/tag290.xml"/><Relationship Id="rId11" Type="http://schemas.openxmlformats.org/officeDocument/2006/relationships/slideLayout" Target="../slideLayouts/slideLayout16.xml"/><Relationship Id="rId5" Type="http://schemas.openxmlformats.org/officeDocument/2006/relationships/tags" Target="../tags/tag289.xml"/><Relationship Id="rId15" Type="http://schemas.openxmlformats.org/officeDocument/2006/relationships/image" Target="../media/image58.png"/><Relationship Id="rId10" Type="http://schemas.openxmlformats.org/officeDocument/2006/relationships/tags" Target="../tags/tag294.xml"/><Relationship Id="rId4" Type="http://schemas.openxmlformats.org/officeDocument/2006/relationships/tags" Target="../tags/tag288.xml"/><Relationship Id="rId9" Type="http://schemas.openxmlformats.org/officeDocument/2006/relationships/tags" Target="../tags/tag293.xml"/><Relationship Id="rId14" Type="http://schemas.openxmlformats.org/officeDocument/2006/relationships/image" Target="../media/image57.png"/></Relationships>
</file>

<file path=ppt/slides/_rels/slide4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tags" Target="../tags/tag297.xml"/><Relationship Id="rId7" Type="http://schemas.openxmlformats.org/officeDocument/2006/relationships/image" Target="../media/image28.png"/><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notesSlide" Target="../notesSlides/notesSlide46.xml"/><Relationship Id="rId5" Type="http://schemas.openxmlformats.org/officeDocument/2006/relationships/slideLayout" Target="../slideLayouts/slideLayout16.xml"/><Relationship Id="rId10" Type="http://schemas.openxmlformats.org/officeDocument/2006/relationships/image" Target="../media/image25.png"/><Relationship Id="rId4" Type="http://schemas.openxmlformats.org/officeDocument/2006/relationships/tags" Target="../tags/tag298.xml"/><Relationship Id="rId9" Type="http://schemas.openxmlformats.org/officeDocument/2006/relationships/image" Target="../media/image29.png"/></Relationships>
</file>

<file path=ppt/slides/_rels/slide49.xml.rels><?xml version="1.0" encoding="UTF-8" standalone="yes"?>
<Relationships xmlns="http://schemas.openxmlformats.org/package/2006/relationships"><Relationship Id="rId8" Type="http://schemas.openxmlformats.org/officeDocument/2006/relationships/tags" Target="../tags/tag306.xml"/><Relationship Id="rId13" Type="http://schemas.openxmlformats.org/officeDocument/2006/relationships/image" Target="../media/image61.png"/><Relationship Id="rId3" Type="http://schemas.openxmlformats.org/officeDocument/2006/relationships/tags" Target="../tags/tag301.xml"/><Relationship Id="rId7" Type="http://schemas.openxmlformats.org/officeDocument/2006/relationships/tags" Target="../tags/tag305.xml"/><Relationship Id="rId12" Type="http://schemas.openxmlformats.org/officeDocument/2006/relationships/image" Target="../media/image60.png"/><Relationship Id="rId2" Type="http://schemas.openxmlformats.org/officeDocument/2006/relationships/tags" Target="../tags/tag300.xml"/><Relationship Id="rId1" Type="http://schemas.openxmlformats.org/officeDocument/2006/relationships/tags" Target="../tags/tag299.xml"/><Relationship Id="rId6" Type="http://schemas.openxmlformats.org/officeDocument/2006/relationships/tags" Target="../tags/tag304.xml"/><Relationship Id="rId11" Type="http://schemas.openxmlformats.org/officeDocument/2006/relationships/image" Target="../media/image28.png"/><Relationship Id="rId5" Type="http://schemas.openxmlformats.org/officeDocument/2006/relationships/tags" Target="../tags/tag303.xml"/><Relationship Id="rId15" Type="http://schemas.openxmlformats.org/officeDocument/2006/relationships/image" Target="../media/image25.png"/><Relationship Id="rId10" Type="http://schemas.openxmlformats.org/officeDocument/2006/relationships/notesSlide" Target="../notesSlides/notesSlide47.xml"/><Relationship Id="rId4" Type="http://schemas.openxmlformats.org/officeDocument/2006/relationships/tags" Target="../tags/tag302.xml"/><Relationship Id="rId9" Type="http://schemas.openxmlformats.org/officeDocument/2006/relationships/slideLayout" Target="../slideLayouts/slideLayout16.xml"/><Relationship Id="rId14" Type="http://schemas.openxmlformats.org/officeDocument/2006/relationships/image" Target="../media/image29.png"/></Relationships>
</file>

<file path=ppt/slides/_rels/slide5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309.xml"/><Relationship Id="rId7" Type="http://schemas.openxmlformats.org/officeDocument/2006/relationships/notesSlide" Target="../notesSlides/notesSlide48.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6.xml"/><Relationship Id="rId5" Type="http://schemas.openxmlformats.org/officeDocument/2006/relationships/tags" Target="../tags/tag311.xml"/><Relationship Id="rId10" Type="http://schemas.openxmlformats.org/officeDocument/2006/relationships/image" Target="../media/image25.png"/><Relationship Id="rId4" Type="http://schemas.openxmlformats.org/officeDocument/2006/relationships/tags" Target="../tags/tag310.xml"/><Relationship Id="rId9" Type="http://schemas.openxmlformats.org/officeDocument/2006/relationships/image" Target="../media/image29.png"/></Relationships>
</file>

<file path=ppt/slides/_rels/slide5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314.xml"/><Relationship Id="rId7" Type="http://schemas.openxmlformats.org/officeDocument/2006/relationships/notesSlide" Target="../notesSlides/notesSlide49.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6.xml"/><Relationship Id="rId5" Type="http://schemas.openxmlformats.org/officeDocument/2006/relationships/tags" Target="../tags/tag316.xml"/><Relationship Id="rId10" Type="http://schemas.openxmlformats.org/officeDocument/2006/relationships/image" Target="../media/image25.png"/><Relationship Id="rId4" Type="http://schemas.openxmlformats.org/officeDocument/2006/relationships/tags" Target="../tags/tag315.xml"/><Relationship Id="rId9" Type="http://schemas.openxmlformats.org/officeDocument/2006/relationships/image" Target="../media/image29.png"/></Relationships>
</file>

<file path=ppt/slides/_rels/slide5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tags" Target="../tags/tag319.xml"/><Relationship Id="rId7" Type="http://schemas.openxmlformats.org/officeDocument/2006/relationships/image" Target="../media/image26.png"/><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notesSlide" Target="../notesSlides/notesSlide50.xml"/><Relationship Id="rId5" Type="http://schemas.openxmlformats.org/officeDocument/2006/relationships/slideLayout" Target="../slideLayouts/slideLayout16.xml"/><Relationship Id="rId10" Type="http://schemas.openxmlformats.org/officeDocument/2006/relationships/image" Target="../media/image62.png"/><Relationship Id="rId4" Type="http://schemas.openxmlformats.org/officeDocument/2006/relationships/tags" Target="../tags/tag320.xml"/><Relationship Id="rId9" Type="http://schemas.openxmlformats.org/officeDocument/2006/relationships/image" Target="../media/image25.png"/></Relationships>
</file>

<file path=ppt/slides/_rels/slide5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tags" Target="../tags/tag323.xml"/><Relationship Id="rId7" Type="http://schemas.openxmlformats.org/officeDocument/2006/relationships/image" Target="../media/image28.png"/><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notesSlide" Target="../notesSlides/notesSlide51.xml"/><Relationship Id="rId5" Type="http://schemas.openxmlformats.org/officeDocument/2006/relationships/slideLayout" Target="../slideLayouts/slideLayout16.xml"/><Relationship Id="rId4" Type="http://schemas.openxmlformats.org/officeDocument/2006/relationships/tags" Target="../tags/tag324.xml"/><Relationship Id="rId9" Type="http://schemas.openxmlformats.org/officeDocument/2006/relationships/image" Target="../media/image25.png"/></Relationships>
</file>

<file path=ppt/slides/_rels/slide54.xml.rels><?xml version="1.0" encoding="UTF-8" standalone="yes"?>
<Relationships xmlns="http://schemas.openxmlformats.org/package/2006/relationships"><Relationship Id="rId8" Type="http://schemas.openxmlformats.org/officeDocument/2006/relationships/tags" Target="../tags/tag332.xml"/><Relationship Id="rId13" Type="http://schemas.openxmlformats.org/officeDocument/2006/relationships/tags" Target="../tags/tag337.xml"/><Relationship Id="rId18" Type="http://schemas.openxmlformats.org/officeDocument/2006/relationships/tags" Target="../tags/tag342.xml"/><Relationship Id="rId26" Type="http://schemas.openxmlformats.org/officeDocument/2006/relationships/image" Target="../media/image63.png"/><Relationship Id="rId3" Type="http://schemas.openxmlformats.org/officeDocument/2006/relationships/tags" Target="../tags/tag327.xml"/><Relationship Id="rId21" Type="http://schemas.openxmlformats.org/officeDocument/2006/relationships/tags" Target="../tags/tag345.xml"/><Relationship Id="rId7" Type="http://schemas.openxmlformats.org/officeDocument/2006/relationships/tags" Target="../tags/tag331.xml"/><Relationship Id="rId12" Type="http://schemas.openxmlformats.org/officeDocument/2006/relationships/tags" Target="../tags/tag336.xml"/><Relationship Id="rId17" Type="http://schemas.openxmlformats.org/officeDocument/2006/relationships/tags" Target="../tags/tag341.xml"/><Relationship Id="rId25" Type="http://schemas.openxmlformats.org/officeDocument/2006/relationships/image" Target="../media/image28.png"/><Relationship Id="rId2" Type="http://schemas.openxmlformats.org/officeDocument/2006/relationships/tags" Target="../tags/tag326.xml"/><Relationship Id="rId16" Type="http://schemas.openxmlformats.org/officeDocument/2006/relationships/tags" Target="../tags/tag340.xml"/><Relationship Id="rId20" Type="http://schemas.openxmlformats.org/officeDocument/2006/relationships/tags" Target="../tags/tag344.xml"/><Relationship Id="rId29" Type="http://schemas.openxmlformats.org/officeDocument/2006/relationships/image" Target="../media/image25.png"/><Relationship Id="rId1" Type="http://schemas.openxmlformats.org/officeDocument/2006/relationships/tags" Target="../tags/tag325.xml"/><Relationship Id="rId6" Type="http://schemas.openxmlformats.org/officeDocument/2006/relationships/tags" Target="../tags/tag330.xml"/><Relationship Id="rId11" Type="http://schemas.openxmlformats.org/officeDocument/2006/relationships/tags" Target="../tags/tag335.xml"/><Relationship Id="rId24" Type="http://schemas.openxmlformats.org/officeDocument/2006/relationships/notesSlide" Target="../notesSlides/notesSlide52.xml"/><Relationship Id="rId5" Type="http://schemas.openxmlformats.org/officeDocument/2006/relationships/tags" Target="../tags/tag329.xml"/><Relationship Id="rId15" Type="http://schemas.openxmlformats.org/officeDocument/2006/relationships/tags" Target="../tags/tag339.xml"/><Relationship Id="rId23" Type="http://schemas.openxmlformats.org/officeDocument/2006/relationships/slideLayout" Target="../slideLayouts/slideLayout16.xml"/><Relationship Id="rId28" Type="http://schemas.openxmlformats.org/officeDocument/2006/relationships/image" Target="../media/image29.png"/><Relationship Id="rId10" Type="http://schemas.openxmlformats.org/officeDocument/2006/relationships/tags" Target="../tags/tag334.xml"/><Relationship Id="rId19" Type="http://schemas.openxmlformats.org/officeDocument/2006/relationships/tags" Target="../tags/tag343.xml"/><Relationship Id="rId4" Type="http://schemas.openxmlformats.org/officeDocument/2006/relationships/tags" Target="../tags/tag328.xml"/><Relationship Id="rId9" Type="http://schemas.openxmlformats.org/officeDocument/2006/relationships/tags" Target="../tags/tag333.xml"/><Relationship Id="rId14" Type="http://schemas.openxmlformats.org/officeDocument/2006/relationships/tags" Target="../tags/tag338.xml"/><Relationship Id="rId22" Type="http://schemas.openxmlformats.org/officeDocument/2006/relationships/tags" Target="../tags/tag346.xml"/><Relationship Id="rId27" Type="http://schemas.openxmlformats.org/officeDocument/2006/relationships/image" Target="../media/image64.png"/></Relationships>
</file>

<file path=ppt/slides/_rels/slide55.xml.rels><?xml version="1.0" encoding="UTF-8" standalone="yes"?>
<Relationships xmlns="http://schemas.openxmlformats.org/package/2006/relationships"><Relationship Id="rId8" Type="http://schemas.openxmlformats.org/officeDocument/2006/relationships/tags" Target="../tags/tag354.xml"/><Relationship Id="rId13" Type="http://schemas.openxmlformats.org/officeDocument/2006/relationships/image" Target="../media/image25.png"/><Relationship Id="rId3" Type="http://schemas.openxmlformats.org/officeDocument/2006/relationships/tags" Target="../tags/tag349.xml"/><Relationship Id="rId7" Type="http://schemas.openxmlformats.org/officeDocument/2006/relationships/tags" Target="../tags/tag353.xml"/><Relationship Id="rId12" Type="http://schemas.openxmlformats.org/officeDocument/2006/relationships/image" Target="../media/image29.png"/><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11" Type="http://schemas.openxmlformats.org/officeDocument/2006/relationships/image" Target="../media/image28.png"/><Relationship Id="rId5" Type="http://schemas.openxmlformats.org/officeDocument/2006/relationships/tags" Target="../tags/tag351.xml"/><Relationship Id="rId10" Type="http://schemas.openxmlformats.org/officeDocument/2006/relationships/notesSlide" Target="../notesSlides/notesSlide53.xml"/><Relationship Id="rId4" Type="http://schemas.openxmlformats.org/officeDocument/2006/relationships/tags" Target="../tags/tag350.xml"/><Relationship Id="rId9"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54.xml"/><Relationship Id="rId3" Type="http://schemas.openxmlformats.org/officeDocument/2006/relationships/tags" Target="../tags/tag357.xml"/><Relationship Id="rId7" Type="http://schemas.openxmlformats.org/officeDocument/2006/relationships/slideLayout" Target="../slideLayouts/slideLayout16.xml"/><Relationship Id="rId12" Type="http://schemas.openxmlformats.org/officeDocument/2006/relationships/image" Target="../media/image25.png"/><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image" Target="../media/image29.png"/><Relationship Id="rId5" Type="http://schemas.openxmlformats.org/officeDocument/2006/relationships/tags" Target="../tags/tag359.xml"/><Relationship Id="rId10" Type="http://schemas.openxmlformats.org/officeDocument/2006/relationships/image" Target="../media/image65.png"/><Relationship Id="rId4" Type="http://schemas.openxmlformats.org/officeDocument/2006/relationships/tags" Target="../tags/tag358.xml"/><Relationship Id="rId9" Type="http://schemas.openxmlformats.org/officeDocument/2006/relationships/image" Target="../media/image28.png"/></Relationships>
</file>

<file path=ppt/slides/_rels/slide57.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image" Target="../media/image29.png"/><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image" Target="../media/image28.png"/><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notesSlide" Target="../notesSlides/notesSlide55.xml"/><Relationship Id="rId5" Type="http://schemas.openxmlformats.org/officeDocument/2006/relationships/tags" Target="../tags/tag365.xml"/><Relationship Id="rId10" Type="http://schemas.openxmlformats.org/officeDocument/2006/relationships/slideLayout" Target="../slideLayouts/slideLayout16.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image" Target="../media/image25.png"/></Relationships>
</file>

<file path=ppt/slides/_rels/slide58.xml.rels><?xml version="1.0" encoding="UTF-8" standalone="yes"?>
<Relationships xmlns="http://schemas.openxmlformats.org/package/2006/relationships"><Relationship Id="rId8" Type="http://schemas.openxmlformats.org/officeDocument/2006/relationships/tags" Target="../tags/tag377.xml"/><Relationship Id="rId13" Type="http://schemas.openxmlformats.org/officeDocument/2006/relationships/tags" Target="../tags/tag382.xml"/><Relationship Id="rId18" Type="http://schemas.openxmlformats.org/officeDocument/2006/relationships/notesSlide" Target="../notesSlides/notesSlide56.xml"/><Relationship Id="rId3" Type="http://schemas.openxmlformats.org/officeDocument/2006/relationships/tags" Target="../tags/tag372.xml"/><Relationship Id="rId21" Type="http://schemas.openxmlformats.org/officeDocument/2006/relationships/image" Target="../media/image29.png"/><Relationship Id="rId7" Type="http://schemas.openxmlformats.org/officeDocument/2006/relationships/tags" Target="../tags/tag376.xml"/><Relationship Id="rId12" Type="http://schemas.openxmlformats.org/officeDocument/2006/relationships/tags" Target="../tags/tag381.xml"/><Relationship Id="rId17" Type="http://schemas.openxmlformats.org/officeDocument/2006/relationships/slideLayout" Target="../slideLayouts/slideLayout16.xml"/><Relationship Id="rId2" Type="http://schemas.openxmlformats.org/officeDocument/2006/relationships/tags" Target="../tags/tag371.xml"/><Relationship Id="rId16" Type="http://schemas.openxmlformats.org/officeDocument/2006/relationships/tags" Target="../tags/tag385.xml"/><Relationship Id="rId20" Type="http://schemas.openxmlformats.org/officeDocument/2006/relationships/image" Target="../media/image66.png"/><Relationship Id="rId1" Type="http://schemas.openxmlformats.org/officeDocument/2006/relationships/tags" Target="../tags/tag370.xml"/><Relationship Id="rId6" Type="http://schemas.openxmlformats.org/officeDocument/2006/relationships/tags" Target="../tags/tag375.xml"/><Relationship Id="rId11" Type="http://schemas.openxmlformats.org/officeDocument/2006/relationships/tags" Target="../tags/tag380.xml"/><Relationship Id="rId5" Type="http://schemas.openxmlformats.org/officeDocument/2006/relationships/tags" Target="../tags/tag374.xml"/><Relationship Id="rId15" Type="http://schemas.openxmlformats.org/officeDocument/2006/relationships/tags" Target="../tags/tag384.xml"/><Relationship Id="rId10" Type="http://schemas.openxmlformats.org/officeDocument/2006/relationships/tags" Target="../tags/tag379.xml"/><Relationship Id="rId19" Type="http://schemas.openxmlformats.org/officeDocument/2006/relationships/image" Target="../media/image28.png"/><Relationship Id="rId4" Type="http://schemas.openxmlformats.org/officeDocument/2006/relationships/tags" Target="../tags/tag373.xml"/><Relationship Id="rId9" Type="http://schemas.openxmlformats.org/officeDocument/2006/relationships/tags" Target="../tags/tag378.xml"/><Relationship Id="rId14" Type="http://schemas.openxmlformats.org/officeDocument/2006/relationships/tags" Target="../tags/tag383.xml"/><Relationship Id="rId22" Type="http://schemas.openxmlformats.org/officeDocument/2006/relationships/image" Target="../media/image25.png"/></Relationships>
</file>

<file path=ppt/slides/_rels/slide59.xml.rels><?xml version="1.0" encoding="UTF-8" standalone="yes"?>
<Relationships xmlns="http://schemas.openxmlformats.org/package/2006/relationships"><Relationship Id="rId8" Type="http://schemas.openxmlformats.org/officeDocument/2006/relationships/tags" Target="../tags/tag393.xml"/><Relationship Id="rId13" Type="http://schemas.openxmlformats.org/officeDocument/2006/relationships/image" Target="../media/image28.png"/><Relationship Id="rId3" Type="http://schemas.openxmlformats.org/officeDocument/2006/relationships/tags" Target="../tags/tag388.xml"/><Relationship Id="rId7" Type="http://schemas.openxmlformats.org/officeDocument/2006/relationships/tags" Target="../tags/tag392.xml"/><Relationship Id="rId12" Type="http://schemas.microsoft.com/office/2018/10/relationships/comments" Target="../comments/modernComment_18D_29DCC9CA.xml"/><Relationship Id="rId2" Type="http://schemas.openxmlformats.org/officeDocument/2006/relationships/tags" Target="../tags/tag387.xml"/><Relationship Id="rId16" Type="http://schemas.openxmlformats.org/officeDocument/2006/relationships/image" Target="../media/image45.png"/><Relationship Id="rId1" Type="http://schemas.openxmlformats.org/officeDocument/2006/relationships/tags" Target="../tags/tag386.xml"/><Relationship Id="rId6" Type="http://schemas.openxmlformats.org/officeDocument/2006/relationships/tags" Target="../tags/tag391.xml"/><Relationship Id="rId11" Type="http://schemas.openxmlformats.org/officeDocument/2006/relationships/notesSlide" Target="../notesSlides/notesSlide57.xml"/><Relationship Id="rId5" Type="http://schemas.openxmlformats.org/officeDocument/2006/relationships/tags" Target="../tags/tag390.xml"/><Relationship Id="rId15" Type="http://schemas.openxmlformats.org/officeDocument/2006/relationships/image" Target="../media/image25.png"/><Relationship Id="rId10" Type="http://schemas.openxmlformats.org/officeDocument/2006/relationships/slideLayout" Target="../slideLayouts/slideLayout16.xml"/><Relationship Id="rId4" Type="http://schemas.openxmlformats.org/officeDocument/2006/relationships/tags" Target="../tags/tag389.xml"/><Relationship Id="rId9" Type="http://schemas.openxmlformats.org/officeDocument/2006/relationships/tags" Target="../tags/tag394.xml"/><Relationship Id="rId14" Type="http://schemas.openxmlformats.org/officeDocument/2006/relationships/image" Target="../media/image29.png"/></Relationships>
</file>

<file path=ppt/slides/_rels/slide6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397.xml"/><Relationship Id="rId7" Type="http://schemas.openxmlformats.org/officeDocument/2006/relationships/notesSlide" Target="../notesSlides/notesSlide58.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slideLayout" Target="../slideLayouts/slideLayout16.xml"/><Relationship Id="rId5" Type="http://schemas.openxmlformats.org/officeDocument/2006/relationships/tags" Target="../tags/tag399.xml"/><Relationship Id="rId10" Type="http://schemas.openxmlformats.org/officeDocument/2006/relationships/image" Target="../media/image25.png"/><Relationship Id="rId4" Type="http://schemas.openxmlformats.org/officeDocument/2006/relationships/tags" Target="../tags/tag398.xml"/><Relationship Id="rId9" Type="http://schemas.openxmlformats.org/officeDocument/2006/relationships/image" Target="../media/image29.png"/></Relationships>
</file>

<file path=ppt/slides/_rels/slide6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402.xml"/><Relationship Id="rId7" Type="http://schemas.openxmlformats.org/officeDocument/2006/relationships/notesSlide" Target="../notesSlides/notesSlide59.xml"/><Relationship Id="rId2" Type="http://schemas.openxmlformats.org/officeDocument/2006/relationships/tags" Target="../tags/tag401.xml"/><Relationship Id="rId1" Type="http://schemas.openxmlformats.org/officeDocument/2006/relationships/tags" Target="../tags/tag400.xml"/><Relationship Id="rId6" Type="http://schemas.openxmlformats.org/officeDocument/2006/relationships/slideLayout" Target="../slideLayouts/slideLayout16.xml"/><Relationship Id="rId5" Type="http://schemas.openxmlformats.org/officeDocument/2006/relationships/tags" Target="../tags/tag404.xml"/><Relationship Id="rId10" Type="http://schemas.openxmlformats.org/officeDocument/2006/relationships/image" Target="../media/image25.png"/><Relationship Id="rId4" Type="http://schemas.openxmlformats.org/officeDocument/2006/relationships/tags" Target="../tags/tag403.xml"/><Relationship Id="rId9" Type="http://schemas.openxmlformats.org/officeDocument/2006/relationships/image" Target="../media/image29.png"/></Relationships>
</file>

<file path=ppt/slides/_rels/slide62.xml.rels><?xml version="1.0" encoding="UTF-8" standalone="yes"?>
<Relationships xmlns="http://schemas.openxmlformats.org/package/2006/relationships"><Relationship Id="rId8" Type="http://schemas.openxmlformats.org/officeDocument/2006/relationships/tags" Target="../tags/tag412.xml"/><Relationship Id="rId13" Type="http://schemas.openxmlformats.org/officeDocument/2006/relationships/image" Target="../media/image28.png"/><Relationship Id="rId3" Type="http://schemas.openxmlformats.org/officeDocument/2006/relationships/tags" Target="../tags/tag407.xml"/><Relationship Id="rId7" Type="http://schemas.openxmlformats.org/officeDocument/2006/relationships/tags" Target="../tags/tag411.xml"/><Relationship Id="rId12" Type="http://schemas.openxmlformats.org/officeDocument/2006/relationships/notesSlide" Target="../notesSlides/notesSlide60.xml"/><Relationship Id="rId2" Type="http://schemas.openxmlformats.org/officeDocument/2006/relationships/tags" Target="../tags/tag406.xml"/><Relationship Id="rId1" Type="http://schemas.openxmlformats.org/officeDocument/2006/relationships/tags" Target="../tags/tag405.xml"/><Relationship Id="rId6" Type="http://schemas.openxmlformats.org/officeDocument/2006/relationships/tags" Target="../tags/tag410.xml"/><Relationship Id="rId11" Type="http://schemas.openxmlformats.org/officeDocument/2006/relationships/slideLayout" Target="../slideLayouts/slideLayout16.xml"/><Relationship Id="rId5" Type="http://schemas.openxmlformats.org/officeDocument/2006/relationships/tags" Target="../tags/tag409.xml"/><Relationship Id="rId15" Type="http://schemas.openxmlformats.org/officeDocument/2006/relationships/image" Target="../media/image25.png"/><Relationship Id="rId10" Type="http://schemas.openxmlformats.org/officeDocument/2006/relationships/tags" Target="../tags/tag414.xml"/><Relationship Id="rId4" Type="http://schemas.openxmlformats.org/officeDocument/2006/relationships/tags" Target="../tags/tag408.xml"/><Relationship Id="rId9" Type="http://schemas.openxmlformats.org/officeDocument/2006/relationships/tags" Target="../tags/tag413.xml"/><Relationship Id="rId14" Type="http://schemas.openxmlformats.org/officeDocument/2006/relationships/image" Target="../media/image29.png"/></Relationships>
</file>

<file path=ppt/slides/_rels/slide63.xml.rels><?xml version="1.0" encoding="UTF-8" standalone="yes"?>
<Relationships xmlns="http://schemas.openxmlformats.org/package/2006/relationships"><Relationship Id="rId8" Type="http://schemas.openxmlformats.org/officeDocument/2006/relationships/tags" Target="../tags/tag422.xml"/><Relationship Id="rId13" Type="http://schemas.openxmlformats.org/officeDocument/2006/relationships/notesSlide" Target="../notesSlides/notesSlide61.xml"/><Relationship Id="rId3" Type="http://schemas.openxmlformats.org/officeDocument/2006/relationships/tags" Target="../tags/tag417.xml"/><Relationship Id="rId7" Type="http://schemas.openxmlformats.org/officeDocument/2006/relationships/tags" Target="../tags/tag421.xml"/><Relationship Id="rId12" Type="http://schemas.openxmlformats.org/officeDocument/2006/relationships/slideLayout" Target="../slideLayouts/slideLayout16.xml"/><Relationship Id="rId17" Type="http://schemas.openxmlformats.org/officeDocument/2006/relationships/image" Target="../media/image67.png"/><Relationship Id="rId2" Type="http://schemas.openxmlformats.org/officeDocument/2006/relationships/tags" Target="../tags/tag416.xml"/><Relationship Id="rId16" Type="http://schemas.openxmlformats.org/officeDocument/2006/relationships/image" Target="../media/image25.png"/><Relationship Id="rId1" Type="http://schemas.openxmlformats.org/officeDocument/2006/relationships/tags" Target="../tags/tag415.xml"/><Relationship Id="rId6" Type="http://schemas.openxmlformats.org/officeDocument/2006/relationships/tags" Target="../tags/tag420.xml"/><Relationship Id="rId11" Type="http://schemas.openxmlformats.org/officeDocument/2006/relationships/tags" Target="../tags/tag425.xml"/><Relationship Id="rId5" Type="http://schemas.openxmlformats.org/officeDocument/2006/relationships/tags" Target="../tags/tag419.xml"/><Relationship Id="rId15" Type="http://schemas.openxmlformats.org/officeDocument/2006/relationships/image" Target="../media/image29.png"/><Relationship Id="rId10" Type="http://schemas.openxmlformats.org/officeDocument/2006/relationships/tags" Target="../tags/tag424.xml"/><Relationship Id="rId4" Type="http://schemas.openxmlformats.org/officeDocument/2006/relationships/tags" Target="../tags/tag418.xml"/><Relationship Id="rId9" Type="http://schemas.openxmlformats.org/officeDocument/2006/relationships/tags" Target="../tags/tag423.xml"/><Relationship Id="rId14" Type="http://schemas.openxmlformats.org/officeDocument/2006/relationships/image" Target="../media/image28.png"/></Relationships>
</file>

<file path=ppt/slides/_rels/slide6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428.xml"/><Relationship Id="rId7" Type="http://schemas.openxmlformats.org/officeDocument/2006/relationships/notesSlide" Target="../notesSlides/notesSlide62.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16.xml"/><Relationship Id="rId5" Type="http://schemas.openxmlformats.org/officeDocument/2006/relationships/tags" Target="../tags/tag430.xml"/><Relationship Id="rId10" Type="http://schemas.openxmlformats.org/officeDocument/2006/relationships/image" Target="../media/image25.png"/><Relationship Id="rId4" Type="http://schemas.openxmlformats.org/officeDocument/2006/relationships/tags" Target="../tags/tag429.xml"/><Relationship Id="rId9" Type="http://schemas.openxmlformats.org/officeDocument/2006/relationships/image" Target="../media/image29.png"/></Relationships>
</file>

<file path=ppt/slides/_rels/slide65.xml.rels><?xml version="1.0" encoding="UTF-8" standalone="yes"?>
<Relationships xmlns="http://schemas.openxmlformats.org/package/2006/relationships"><Relationship Id="rId8" Type="http://schemas.openxmlformats.org/officeDocument/2006/relationships/notesSlide" Target="../notesSlides/notesSlide63.xml"/><Relationship Id="rId3" Type="http://schemas.openxmlformats.org/officeDocument/2006/relationships/tags" Target="../tags/tag433.xml"/><Relationship Id="rId7" Type="http://schemas.openxmlformats.org/officeDocument/2006/relationships/slideLayout" Target="../slideLayouts/slideLayout16.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tags" Target="../tags/tag436.xml"/><Relationship Id="rId5" Type="http://schemas.openxmlformats.org/officeDocument/2006/relationships/tags" Target="../tags/tag435.xml"/><Relationship Id="rId10" Type="http://schemas.openxmlformats.org/officeDocument/2006/relationships/image" Target="../media/image25.png"/><Relationship Id="rId4" Type="http://schemas.openxmlformats.org/officeDocument/2006/relationships/tags" Target="../tags/tag434.xml"/><Relationship Id="rId9" Type="http://schemas.openxmlformats.org/officeDocument/2006/relationships/image" Target="../media/image68.png"/></Relationships>
</file>

<file path=ppt/slides/_rels/slide66.xml.rels><?xml version="1.0" encoding="UTF-8" standalone="yes"?>
<Relationships xmlns="http://schemas.openxmlformats.org/package/2006/relationships"><Relationship Id="rId8" Type="http://schemas.openxmlformats.org/officeDocument/2006/relationships/tags" Target="../tags/tag444.xml"/><Relationship Id="rId13" Type="http://schemas.openxmlformats.org/officeDocument/2006/relationships/notesSlide" Target="../notesSlides/notesSlide64.xml"/><Relationship Id="rId18" Type="http://schemas.openxmlformats.org/officeDocument/2006/relationships/image" Target="../media/image25.png"/><Relationship Id="rId3" Type="http://schemas.openxmlformats.org/officeDocument/2006/relationships/tags" Target="../tags/tag439.xml"/><Relationship Id="rId7" Type="http://schemas.openxmlformats.org/officeDocument/2006/relationships/tags" Target="../tags/tag443.xml"/><Relationship Id="rId12" Type="http://schemas.openxmlformats.org/officeDocument/2006/relationships/slideLayout" Target="../slideLayouts/slideLayout16.xml"/><Relationship Id="rId17" Type="http://schemas.openxmlformats.org/officeDocument/2006/relationships/image" Target="../media/image29.png"/><Relationship Id="rId2" Type="http://schemas.openxmlformats.org/officeDocument/2006/relationships/tags" Target="../tags/tag438.xml"/><Relationship Id="rId16" Type="http://schemas.openxmlformats.org/officeDocument/2006/relationships/image" Target="../media/image70.png"/><Relationship Id="rId1" Type="http://schemas.openxmlformats.org/officeDocument/2006/relationships/tags" Target="../tags/tag437.xml"/><Relationship Id="rId6" Type="http://schemas.openxmlformats.org/officeDocument/2006/relationships/tags" Target="../tags/tag442.xml"/><Relationship Id="rId11" Type="http://schemas.openxmlformats.org/officeDocument/2006/relationships/tags" Target="../tags/tag447.xml"/><Relationship Id="rId5" Type="http://schemas.openxmlformats.org/officeDocument/2006/relationships/tags" Target="../tags/tag441.xml"/><Relationship Id="rId15" Type="http://schemas.openxmlformats.org/officeDocument/2006/relationships/image" Target="../media/image69.png"/><Relationship Id="rId10" Type="http://schemas.openxmlformats.org/officeDocument/2006/relationships/tags" Target="../tags/tag446.xml"/><Relationship Id="rId4" Type="http://schemas.openxmlformats.org/officeDocument/2006/relationships/tags" Target="../tags/tag440.xml"/><Relationship Id="rId9" Type="http://schemas.openxmlformats.org/officeDocument/2006/relationships/tags" Target="../tags/tag445.xml"/><Relationship Id="rId14" Type="http://schemas.openxmlformats.org/officeDocument/2006/relationships/image" Target="../media/image28.png"/></Relationships>
</file>

<file path=ppt/slides/_rels/slide67.xml.rels><?xml version="1.0" encoding="UTF-8" standalone="yes"?>
<Relationships xmlns="http://schemas.openxmlformats.org/package/2006/relationships"><Relationship Id="rId8" Type="http://schemas.openxmlformats.org/officeDocument/2006/relationships/tags" Target="../tags/tag455.xml"/><Relationship Id="rId13" Type="http://schemas.openxmlformats.org/officeDocument/2006/relationships/image" Target="../media/image28.png"/><Relationship Id="rId3" Type="http://schemas.openxmlformats.org/officeDocument/2006/relationships/tags" Target="../tags/tag450.xml"/><Relationship Id="rId7" Type="http://schemas.openxmlformats.org/officeDocument/2006/relationships/tags" Target="../tags/tag454.xml"/><Relationship Id="rId12" Type="http://schemas.openxmlformats.org/officeDocument/2006/relationships/notesSlide" Target="../notesSlides/notesSlide65.xml"/><Relationship Id="rId2" Type="http://schemas.openxmlformats.org/officeDocument/2006/relationships/tags" Target="../tags/tag449.xml"/><Relationship Id="rId16" Type="http://schemas.openxmlformats.org/officeDocument/2006/relationships/image" Target="../media/image25.png"/><Relationship Id="rId1" Type="http://schemas.openxmlformats.org/officeDocument/2006/relationships/tags" Target="../tags/tag448.xml"/><Relationship Id="rId6" Type="http://schemas.openxmlformats.org/officeDocument/2006/relationships/tags" Target="../tags/tag453.xml"/><Relationship Id="rId11" Type="http://schemas.openxmlformats.org/officeDocument/2006/relationships/slideLayout" Target="../slideLayouts/slideLayout16.xml"/><Relationship Id="rId5" Type="http://schemas.openxmlformats.org/officeDocument/2006/relationships/tags" Target="../tags/tag452.xml"/><Relationship Id="rId15" Type="http://schemas.openxmlformats.org/officeDocument/2006/relationships/image" Target="../media/image29.png"/><Relationship Id="rId10" Type="http://schemas.openxmlformats.org/officeDocument/2006/relationships/tags" Target="../tags/tag457.xml"/><Relationship Id="rId4" Type="http://schemas.openxmlformats.org/officeDocument/2006/relationships/tags" Target="../tags/tag451.xml"/><Relationship Id="rId9" Type="http://schemas.openxmlformats.org/officeDocument/2006/relationships/tags" Target="../tags/tag456.xml"/><Relationship Id="rId14" Type="http://schemas.openxmlformats.org/officeDocument/2006/relationships/image" Target="../media/image71.png"/></Relationships>
</file>

<file path=ppt/slides/_rels/slide68.xml.rels><?xml version="1.0" encoding="UTF-8" standalone="yes"?>
<Relationships xmlns="http://schemas.openxmlformats.org/package/2006/relationships"><Relationship Id="rId8" Type="http://schemas.openxmlformats.org/officeDocument/2006/relationships/tags" Target="../tags/tag465.xml"/><Relationship Id="rId13" Type="http://schemas.openxmlformats.org/officeDocument/2006/relationships/image" Target="../media/image28.png"/><Relationship Id="rId3" Type="http://schemas.openxmlformats.org/officeDocument/2006/relationships/tags" Target="../tags/tag460.xml"/><Relationship Id="rId7" Type="http://schemas.openxmlformats.org/officeDocument/2006/relationships/tags" Target="../tags/tag464.xml"/><Relationship Id="rId12" Type="http://schemas.openxmlformats.org/officeDocument/2006/relationships/notesSlide" Target="../notesSlides/notesSlide66.xml"/><Relationship Id="rId2" Type="http://schemas.openxmlformats.org/officeDocument/2006/relationships/tags" Target="../tags/tag459.xml"/><Relationship Id="rId16" Type="http://schemas.openxmlformats.org/officeDocument/2006/relationships/image" Target="../media/image25.png"/><Relationship Id="rId1" Type="http://schemas.openxmlformats.org/officeDocument/2006/relationships/tags" Target="../tags/tag458.xml"/><Relationship Id="rId6" Type="http://schemas.openxmlformats.org/officeDocument/2006/relationships/tags" Target="../tags/tag463.xml"/><Relationship Id="rId11" Type="http://schemas.openxmlformats.org/officeDocument/2006/relationships/slideLayout" Target="../slideLayouts/slideLayout16.xml"/><Relationship Id="rId5" Type="http://schemas.openxmlformats.org/officeDocument/2006/relationships/tags" Target="../tags/tag462.xml"/><Relationship Id="rId15" Type="http://schemas.openxmlformats.org/officeDocument/2006/relationships/image" Target="../media/image29.png"/><Relationship Id="rId10" Type="http://schemas.openxmlformats.org/officeDocument/2006/relationships/tags" Target="../tags/tag467.xml"/><Relationship Id="rId4" Type="http://schemas.openxmlformats.org/officeDocument/2006/relationships/tags" Target="../tags/tag461.xml"/><Relationship Id="rId9" Type="http://schemas.openxmlformats.org/officeDocument/2006/relationships/tags" Target="../tags/tag466.xml"/><Relationship Id="rId14" Type="http://schemas.openxmlformats.org/officeDocument/2006/relationships/image" Target="../media/image72.png"/></Relationships>
</file>

<file path=ppt/slides/_rels/slide6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tags" Target="../tags/tag470.xml"/><Relationship Id="rId7" Type="http://schemas.openxmlformats.org/officeDocument/2006/relationships/image" Target="../media/image28.png"/><Relationship Id="rId2" Type="http://schemas.openxmlformats.org/officeDocument/2006/relationships/tags" Target="../tags/tag469.xml"/><Relationship Id="rId1" Type="http://schemas.openxmlformats.org/officeDocument/2006/relationships/tags" Target="../tags/tag468.xml"/><Relationship Id="rId6" Type="http://schemas.openxmlformats.org/officeDocument/2006/relationships/notesSlide" Target="../notesSlides/notesSlide67.xml"/><Relationship Id="rId5" Type="http://schemas.openxmlformats.org/officeDocument/2006/relationships/slideLayout" Target="../slideLayouts/slideLayout16.xml"/><Relationship Id="rId4" Type="http://schemas.openxmlformats.org/officeDocument/2006/relationships/tags" Target="../tags/tag471.xml"/><Relationship Id="rId9"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DD8427-4D0E-4AEC-AF0F-E38D87D111D9}"/>
              </a:ext>
            </a:extLst>
          </p:cNvPr>
          <p:cNvSpPr>
            <a:spLocks noGrp="1"/>
          </p:cNvSpPr>
          <p:nvPr>
            <p:ph type="ctrTitle" idx="4294967295"/>
            <p:custDataLst>
              <p:tags r:id="rId1"/>
            </p:custDataLst>
          </p:nvPr>
        </p:nvSpPr>
        <p:spPr>
          <a:xfrm>
            <a:off x="655319" y="2532774"/>
            <a:ext cx="5831979" cy="1686118"/>
          </a:xfrm>
        </p:spPr>
        <p:txBody>
          <a:bodyPr>
            <a:normAutofit/>
          </a:bodyPr>
          <a:lstStyle/>
          <a:p>
            <a:r>
              <a:rPr lang="fr-CA" sz="3300" dirty="0"/>
              <a:t>L’évaluation des compétences</a:t>
            </a:r>
            <a:br>
              <a:rPr lang="fr-CA" sz="3300" dirty="0"/>
            </a:br>
            <a:r>
              <a:rPr lang="fr-CA" sz="3300" dirty="0"/>
              <a:t>en Formation professionnelle</a:t>
            </a:r>
            <a:br>
              <a:rPr lang="fr-CA" sz="3400" dirty="0"/>
            </a:br>
            <a:br>
              <a:rPr lang="fr-CA" sz="2200" dirty="0"/>
            </a:br>
            <a:r>
              <a:rPr lang="fr-CA" sz="2200" dirty="0"/>
              <a:t>Partie 1</a:t>
            </a:r>
            <a:endParaRPr lang="fr-CA" sz="3400" dirty="0"/>
          </a:p>
        </p:txBody>
      </p:sp>
      <p:sp>
        <p:nvSpPr>
          <p:cNvPr id="12" name="ZoneTexte 11">
            <a:extLst>
              <a:ext uri="{FF2B5EF4-FFF2-40B4-BE49-F238E27FC236}">
                <a16:creationId xmlns:a16="http://schemas.microsoft.com/office/drawing/2014/main" id="{D15A0BE4-95B5-5F29-163C-863EC17C0832}"/>
              </a:ext>
            </a:extLst>
          </p:cNvPr>
          <p:cNvSpPr txBox="1"/>
          <p:nvPr>
            <p:custDataLst>
              <p:tags r:id="rId2"/>
            </p:custDataLst>
          </p:nvPr>
        </p:nvSpPr>
        <p:spPr>
          <a:xfrm>
            <a:off x="655319" y="4590941"/>
            <a:ext cx="4559232" cy="677108"/>
          </a:xfrm>
          <a:prstGeom prst="rect">
            <a:avLst/>
          </a:prstGeom>
          <a:noFill/>
        </p:spPr>
        <p:txBody>
          <a:bodyPr wrap="square" rtlCol="0">
            <a:spAutoFit/>
          </a:bodyPr>
          <a:lstStyle/>
          <a:p>
            <a:r>
              <a:rPr lang="fr-CA" sz="2000" b="1" dirty="0">
                <a:solidFill>
                  <a:srgbClr val="0073CF"/>
                </a:solidFill>
              </a:rPr>
              <a:t>Anny-Claude Guénette</a:t>
            </a:r>
            <a:br>
              <a:rPr lang="fr-CA" dirty="0"/>
            </a:br>
            <a:r>
              <a:rPr lang="fr-CA" dirty="0"/>
              <a:t>Conseillère en évaluation	</a:t>
            </a:r>
          </a:p>
        </p:txBody>
      </p:sp>
      <p:sp>
        <p:nvSpPr>
          <p:cNvPr id="3" name="ZoneTexte 2">
            <a:extLst>
              <a:ext uri="{FF2B5EF4-FFF2-40B4-BE49-F238E27FC236}">
                <a16:creationId xmlns:a16="http://schemas.microsoft.com/office/drawing/2014/main" id="{171F7177-49DF-8178-DD1F-865D88C131AE}"/>
              </a:ext>
            </a:extLst>
          </p:cNvPr>
          <p:cNvSpPr txBox="1"/>
          <p:nvPr>
            <p:custDataLst>
              <p:tags r:id="rId3"/>
            </p:custDataLst>
          </p:nvPr>
        </p:nvSpPr>
        <p:spPr>
          <a:xfrm>
            <a:off x="655319" y="5640098"/>
            <a:ext cx="4559232" cy="400110"/>
          </a:xfrm>
          <a:prstGeom prst="rect">
            <a:avLst/>
          </a:prstGeom>
          <a:noFill/>
        </p:spPr>
        <p:txBody>
          <a:bodyPr wrap="square" rtlCol="0">
            <a:spAutoFit/>
          </a:bodyPr>
          <a:lstStyle/>
          <a:p>
            <a:r>
              <a:rPr lang="fr-CA" sz="2000" b="1" dirty="0">
                <a:solidFill>
                  <a:srgbClr val="0073CF"/>
                </a:solidFill>
              </a:rPr>
              <a:t>15 octobre 2026</a:t>
            </a:r>
            <a:endParaRPr lang="fr-CA" dirty="0"/>
          </a:p>
        </p:txBody>
      </p:sp>
      <p:sp>
        <p:nvSpPr>
          <p:cNvPr id="9" name="ZoneTexte 8">
            <a:extLst>
              <a:ext uri="{FF2B5EF4-FFF2-40B4-BE49-F238E27FC236}">
                <a16:creationId xmlns:a16="http://schemas.microsoft.com/office/drawing/2014/main" id="{3D0302E9-870C-0ABC-C8E3-89B57CD9AF6D}"/>
              </a:ext>
            </a:extLst>
          </p:cNvPr>
          <p:cNvSpPr txBox="1"/>
          <p:nvPr>
            <p:custDataLst>
              <p:tags r:id="rId4"/>
            </p:custDataLst>
          </p:nvPr>
        </p:nvSpPr>
        <p:spPr>
          <a:xfrm>
            <a:off x="655319" y="1860643"/>
            <a:ext cx="6162804" cy="600164"/>
          </a:xfrm>
          <a:prstGeom prst="rect">
            <a:avLst/>
          </a:prstGeom>
          <a:noFill/>
        </p:spPr>
        <p:txBody>
          <a:bodyPr wrap="square">
            <a:spAutoFit/>
          </a:bodyPr>
          <a:lstStyle/>
          <a:p>
            <a:r>
              <a:rPr kumimoji="0" lang="fr-CA" sz="3300" b="0" i="0" u="none" strike="noStrike" kern="1200" cap="none" spc="0" normalizeH="0" baseline="0" noProof="0" dirty="0">
                <a:ln>
                  <a:noFill/>
                </a:ln>
                <a:solidFill>
                  <a:srgbClr val="0070C0"/>
                </a:solidFill>
                <a:effectLst/>
                <a:uLnTx/>
                <a:uFillTx/>
                <a:latin typeface="Calibri" panose="020F0502020204030204"/>
                <a:ea typeface="+mj-ea"/>
                <a:cs typeface="Arial" panose="020B0604020202020204" pitchFamily="34" charset="0"/>
              </a:rPr>
              <a:t>Bienvenue!</a:t>
            </a:r>
            <a:endParaRPr lang="fr-CA" dirty="0"/>
          </a:p>
        </p:txBody>
      </p:sp>
      <p:pic>
        <p:nvPicPr>
          <p:cNvPr id="8" name="Image 7">
            <a:extLst>
              <a:ext uri="{FF2B5EF4-FFF2-40B4-BE49-F238E27FC236}">
                <a16:creationId xmlns:a16="http://schemas.microsoft.com/office/drawing/2014/main" id="{B3866210-1651-E355-6737-0D274A83AC6A}"/>
              </a:ext>
            </a:extLst>
          </p:cNvPr>
          <p:cNvPicPr>
            <a:picLocks noChangeAspect="1"/>
          </p:cNvPicPr>
          <p:nvPr>
            <p:custDataLst>
              <p:tags r:id="rId5"/>
            </p:custDataLst>
          </p:nvPr>
        </p:nvPicPr>
        <p:blipFill>
          <a:blip r:embed="rId8">
            <a:extLst>
              <a:ext uri="{28A0092B-C50C-407E-A947-70E740481C1C}">
                <a14:useLocalDpi xmlns:a14="http://schemas.microsoft.com/office/drawing/2010/main" val="0"/>
              </a:ext>
            </a:extLst>
          </a:blip>
          <a:stretch>
            <a:fillRect/>
          </a:stretch>
        </p:blipFill>
        <p:spPr>
          <a:xfrm>
            <a:off x="655319" y="1025393"/>
            <a:ext cx="1511811" cy="649225"/>
          </a:xfrm>
          <a:prstGeom prst="rect">
            <a:avLst/>
          </a:prstGeom>
          <a:solidFill>
            <a:schemeClr val="bg1"/>
          </a:solidFill>
        </p:spPr>
      </p:pic>
    </p:spTree>
    <p:extLst>
      <p:ext uri="{BB962C8B-B14F-4D97-AF65-F5344CB8AC3E}">
        <p14:creationId xmlns:p14="http://schemas.microsoft.com/office/powerpoint/2010/main" val="2934082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0472B-3C8E-F5FF-1124-C1007D9E31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04FAEA4-BC39-0E0C-2398-B6AEDB15CDC2}"/>
              </a:ext>
            </a:extLst>
          </p:cNvPr>
          <p:cNvSpPr>
            <a:spLocks noGrp="1"/>
          </p:cNvSpPr>
          <p:nvPr>
            <p:ph type="title"/>
            <p:custDataLst>
              <p:tags r:id="rId1"/>
            </p:custDataLst>
          </p:nvPr>
        </p:nvSpPr>
        <p:spPr>
          <a:xfrm>
            <a:off x="519224" y="1275671"/>
            <a:ext cx="10902537" cy="1325563"/>
          </a:xfrm>
        </p:spPr>
        <p:txBody>
          <a:bodyPr/>
          <a:lstStyle/>
          <a:p>
            <a:pPr algn="ctr"/>
            <a:r>
              <a:rPr lang="fr-CA" b="1" dirty="0"/>
              <a:t>L’évaluation pour moi c’est…</a:t>
            </a:r>
          </a:p>
        </p:txBody>
      </p:sp>
      <p:pic>
        <p:nvPicPr>
          <p:cNvPr id="4" name="Image 3">
            <a:extLst>
              <a:ext uri="{FF2B5EF4-FFF2-40B4-BE49-F238E27FC236}">
                <a16:creationId xmlns:a16="http://schemas.microsoft.com/office/drawing/2014/main" id="{A48B7B3B-F7E1-A333-E531-19ACBBF8A174}"/>
              </a:ext>
            </a:extLst>
          </p:cNvPr>
          <p:cNvPicPr>
            <a:picLocks noChangeAspect="1"/>
          </p:cNvPicPr>
          <p:nvPr>
            <p:custDataLst>
              <p:tags r:id="rId2"/>
            </p:custDataLst>
          </p:nvPr>
        </p:nvPicPr>
        <p:blipFill>
          <a:blip r:embed="rId6"/>
          <a:stretch>
            <a:fillRect/>
          </a:stretch>
        </p:blipFill>
        <p:spPr>
          <a:xfrm>
            <a:off x="9242878" y="6309979"/>
            <a:ext cx="1828959" cy="365792"/>
          </a:xfrm>
          <a:prstGeom prst="rect">
            <a:avLst/>
          </a:prstGeom>
        </p:spPr>
      </p:pic>
      <p:pic>
        <p:nvPicPr>
          <p:cNvPr id="6" name="Image 5">
            <a:extLst>
              <a:ext uri="{FF2B5EF4-FFF2-40B4-BE49-F238E27FC236}">
                <a16:creationId xmlns:a16="http://schemas.microsoft.com/office/drawing/2014/main" id="{682CFF42-8BC0-C8AE-E880-43C106591198}"/>
              </a:ext>
            </a:extLst>
          </p:cNvPr>
          <p:cNvPicPr>
            <a:picLocks noChangeAspect="1"/>
          </p:cNvPicPr>
          <p:nvPr>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1684853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61CF6F-CA81-204E-39B2-E9582B77E961}"/>
              </a:ext>
            </a:extLst>
          </p:cNvPr>
          <p:cNvSpPr>
            <a:spLocks noGrp="1"/>
          </p:cNvSpPr>
          <p:nvPr>
            <p:ph type="title"/>
            <p:custDataLst>
              <p:tags r:id="rId1"/>
            </p:custDataLst>
          </p:nvPr>
        </p:nvSpPr>
        <p:spPr>
          <a:xfrm>
            <a:off x="451263" y="365125"/>
            <a:ext cx="5544424" cy="1325563"/>
          </a:xfrm>
        </p:spPr>
        <p:txBody>
          <a:bodyPr/>
          <a:lstStyle/>
          <a:p>
            <a:r>
              <a:rPr lang="fr-CA" dirty="0"/>
              <a:t>Objectifs</a:t>
            </a:r>
          </a:p>
        </p:txBody>
      </p:sp>
      <p:sp>
        <p:nvSpPr>
          <p:cNvPr id="3" name="Espace réservé du contenu 2">
            <a:extLst>
              <a:ext uri="{FF2B5EF4-FFF2-40B4-BE49-F238E27FC236}">
                <a16:creationId xmlns:a16="http://schemas.microsoft.com/office/drawing/2014/main" id="{3C6C01EE-C4A9-09F5-03F9-265C9593BE0F}"/>
              </a:ext>
            </a:extLst>
          </p:cNvPr>
          <p:cNvSpPr>
            <a:spLocks noGrp="1"/>
          </p:cNvSpPr>
          <p:nvPr>
            <p:ph idx="1"/>
            <p:custDataLst>
              <p:tags r:id="rId2"/>
            </p:custDataLst>
          </p:nvPr>
        </p:nvSpPr>
        <p:spPr>
          <a:xfrm>
            <a:off x="1377538" y="1825625"/>
            <a:ext cx="9976261" cy="4200037"/>
          </a:xfrm>
        </p:spPr>
        <p:txBody>
          <a:bodyPr/>
          <a:lstStyle/>
          <a:p>
            <a:r>
              <a:rPr lang="fr-CA" dirty="0"/>
              <a:t>Approfondir la compréhension de l’évaluation en Formation professionnelle</a:t>
            </a:r>
          </a:p>
          <a:p>
            <a:r>
              <a:rPr lang="fr-CA" dirty="0"/>
              <a:t>Comprendre les différents principes qui orientent nos décisions/actions</a:t>
            </a:r>
          </a:p>
          <a:p>
            <a:r>
              <a:rPr lang="fr-CA" dirty="0"/>
              <a:t>Être en mesure d’élaborer les différents types d’épreuves:</a:t>
            </a:r>
          </a:p>
          <a:p>
            <a:pPr lvl="1">
              <a:buFont typeface="Courier New" panose="02070309020205020404" pitchFamily="49" charset="0"/>
              <a:buChar char="o"/>
            </a:pPr>
            <a:r>
              <a:rPr lang="fr-CA" dirty="0"/>
              <a:t>    En respectant les orientations ministérielles</a:t>
            </a:r>
          </a:p>
          <a:p>
            <a:pPr lvl="1">
              <a:buFont typeface="Courier New" panose="02070309020205020404" pitchFamily="49" charset="0"/>
              <a:buChar char="o"/>
            </a:pPr>
            <a:r>
              <a:rPr lang="fr-CA" dirty="0"/>
              <a:t>    En se référant aux divers documents</a:t>
            </a:r>
          </a:p>
          <a:p>
            <a:endParaRPr lang="fr-CA" dirty="0"/>
          </a:p>
        </p:txBody>
      </p:sp>
      <p:pic>
        <p:nvPicPr>
          <p:cNvPr id="4" name="Image 3">
            <a:extLst>
              <a:ext uri="{FF2B5EF4-FFF2-40B4-BE49-F238E27FC236}">
                <a16:creationId xmlns:a16="http://schemas.microsoft.com/office/drawing/2014/main" id="{649730BF-4D7A-3233-3827-AA80BA031435}"/>
              </a:ext>
            </a:extLst>
          </p:cNvPr>
          <p:cNvPicPr>
            <a:picLocks noChangeAspect="1"/>
          </p:cNvPicPr>
          <p:nvPr>
            <p:custDataLst>
              <p:tags r:id="rId3"/>
            </p:custDataLst>
          </p:nvPr>
        </p:nvPicPr>
        <p:blipFill>
          <a:blip r:embed="rId8"/>
          <a:stretch>
            <a:fillRect/>
          </a:stretch>
        </p:blipFill>
        <p:spPr>
          <a:xfrm>
            <a:off x="9266628" y="6369313"/>
            <a:ext cx="1828959" cy="365792"/>
          </a:xfrm>
          <a:prstGeom prst="rect">
            <a:avLst/>
          </a:prstGeom>
        </p:spPr>
      </p:pic>
      <p:pic>
        <p:nvPicPr>
          <p:cNvPr id="5" name="Image 4">
            <a:extLst>
              <a:ext uri="{FF2B5EF4-FFF2-40B4-BE49-F238E27FC236}">
                <a16:creationId xmlns:a16="http://schemas.microsoft.com/office/drawing/2014/main" id="{BC5FDC89-6F9F-C68D-9647-75685FC8E105}"/>
              </a:ext>
            </a:extLst>
          </p:cNvPr>
          <p:cNvPicPr>
            <a:picLocks noChangeAspect="1"/>
          </p:cNvPicPr>
          <p:nvPr>
            <p:custDataLst>
              <p:tags r:id="rId4"/>
            </p:custDataLst>
          </p:nvPr>
        </p:nvPicPr>
        <p:blipFill>
          <a:blip r:embed="rId9"/>
          <a:stretch>
            <a:fillRect/>
          </a:stretch>
        </p:blipFill>
        <p:spPr>
          <a:xfrm>
            <a:off x="942046" y="6115798"/>
            <a:ext cx="688908" cy="682811"/>
          </a:xfrm>
          <a:prstGeom prst="rect">
            <a:avLst/>
          </a:prstGeom>
        </p:spPr>
      </p:pic>
      <p:pic>
        <p:nvPicPr>
          <p:cNvPr id="6" name="Image 5">
            <a:extLst>
              <a:ext uri="{FF2B5EF4-FFF2-40B4-BE49-F238E27FC236}">
                <a16:creationId xmlns:a16="http://schemas.microsoft.com/office/drawing/2014/main" id="{BB3199F8-63A7-E9F5-10FE-6B57E331C92A}"/>
              </a:ext>
            </a:extLst>
          </p:cNvPr>
          <p:cNvPicPr>
            <a:picLocks noChangeAspect="1"/>
          </p:cNvPicPr>
          <p:nvPr>
            <p:custDataLst>
              <p:tags r:id="rId5"/>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1928592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838199" y="-25286"/>
            <a:ext cx="10515599" cy="1059608"/>
          </a:xfrm>
        </p:spPr>
        <p:txBody>
          <a:bodyPr/>
          <a:lstStyle/>
          <a:p>
            <a:r>
              <a:rPr lang="fr-CA" b="1" dirty="0"/>
              <a:t>Déroulement de la formation</a:t>
            </a:r>
          </a:p>
        </p:txBody>
      </p:sp>
      <p:sp>
        <p:nvSpPr>
          <p:cNvPr id="3" name="Espace réservé du contenu 2">
            <a:extLst>
              <a:ext uri="{FF2B5EF4-FFF2-40B4-BE49-F238E27FC236}">
                <a16:creationId xmlns:a16="http://schemas.microsoft.com/office/drawing/2014/main" id="{B4242883-1D81-1F73-3ED5-CF3CA8CFC82B}"/>
              </a:ext>
            </a:extLst>
          </p:cNvPr>
          <p:cNvSpPr>
            <a:spLocks noGrp="1"/>
          </p:cNvSpPr>
          <p:nvPr>
            <p:ph idx="1"/>
            <p:custDataLst>
              <p:tags r:id="rId2"/>
            </p:custDataLst>
          </p:nvPr>
        </p:nvSpPr>
        <p:spPr>
          <a:xfrm>
            <a:off x="838199" y="929390"/>
            <a:ext cx="10974050" cy="5171607"/>
          </a:xfrm>
        </p:spPr>
        <p:txBody>
          <a:bodyPr>
            <a:normAutofit/>
          </a:bodyPr>
          <a:lstStyle/>
          <a:p>
            <a:pPr>
              <a:spcBef>
                <a:spcPts val="600"/>
              </a:spcBef>
              <a:spcAft>
                <a:spcPts val="800"/>
              </a:spcAft>
            </a:pPr>
            <a:r>
              <a:rPr lang="fr-CA" dirty="0"/>
              <a:t>Introduction: Qui est BIM?</a:t>
            </a:r>
          </a:p>
          <a:p>
            <a:pPr>
              <a:spcBef>
                <a:spcPts val="600"/>
              </a:spcBef>
              <a:spcAft>
                <a:spcPts val="800"/>
              </a:spcAft>
            </a:pPr>
            <a:r>
              <a:rPr lang="fr-CA" dirty="0"/>
              <a:t>Les principes de base de l’évaluation en FP</a:t>
            </a:r>
          </a:p>
          <a:p>
            <a:pPr>
              <a:spcBef>
                <a:spcPts val="600"/>
              </a:spcBef>
              <a:spcAft>
                <a:spcPts val="800"/>
              </a:spcAft>
            </a:pPr>
            <a:r>
              <a:rPr lang="fr-CA" dirty="0"/>
              <a:t>L’évaluation en aide à l’apprentissage</a:t>
            </a:r>
          </a:p>
          <a:p>
            <a:pPr>
              <a:spcBef>
                <a:spcPts val="600"/>
              </a:spcBef>
              <a:spcAft>
                <a:spcPts val="800"/>
              </a:spcAft>
            </a:pPr>
            <a:r>
              <a:rPr lang="fr-CA" dirty="0"/>
              <a:t>L’évaluation aux fins de la sanction</a:t>
            </a:r>
          </a:p>
          <a:p>
            <a:pPr>
              <a:spcBef>
                <a:spcPts val="600"/>
              </a:spcBef>
              <a:spcAft>
                <a:spcPts val="800"/>
              </a:spcAft>
            </a:pPr>
            <a:r>
              <a:rPr lang="fr-CA" dirty="0"/>
              <a:t>Les documents de références disponibles</a:t>
            </a:r>
          </a:p>
          <a:p>
            <a:pPr>
              <a:spcBef>
                <a:spcPts val="600"/>
              </a:spcBef>
              <a:spcAft>
                <a:spcPts val="800"/>
              </a:spcAft>
            </a:pPr>
            <a:r>
              <a:rPr lang="fr-CA" dirty="0"/>
              <a:t>Les générations des programmes d’études et ses particularités</a:t>
            </a:r>
          </a:p>
          <a:p>
            <a:pPr>
              <a:spcBef>
                <a:spcPts val="600"/>
              </a:spcBef>
              <a:spcAft>
                <a:spcPts val="800"/>
              </a:spcAft>
            </a:pPr>
            <a:r>
              <a:rPr lang="fr-CA" dirty="0"/>
              <a:t>Les rôles des établissements et les principales orientations ministérielles</a:t>
            </a:r>
          </a:p>
          <a:p>
            <a:pPr>
              <a:spcAft>
                <a:spcPts val="1800"/>
              </a:spcAft>
            </a:pPr>
            <a:endParaRPr lang="fr-CA" dirty="0"/>
          </a:p>
          <a:p>
            <a:pPr marL="0" indent="0">
              <a:spcAft>
                <a:spcPts val="1800"/>
              </a:spcAft>
              <a:buNone/>
            </a:pPr>
            <a:endParaRPr lang="fr-CA" dirty="0"/>
          </a:p>
          <a:p>
            <a:pPr marL="0" indent="0">
              <a:spcAft>
                <a:spcPts val="1800"/>
              </a:spcAft>
              <a:buNone/>
            </a:pPr>
            <a:endParaRPr lang="fr-CA" dirty="0"/>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4" name="Image 3" descr="Une image contenant Police, texte, Graphique, graphisme&#10;&#10;Description générée automatiquement">
            <a:extLst>
              <a:ext uri="{FF2B5EF4-FFF2-40B4-BE49-F238E27FC236}">
                <a16:creationId xmlns:a16="http://schemas.microsoft.com/office/drawing/2014/main" id="{F68A6026-B451-2B1F-D646-7BAB6C7E41D0}"/>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6" name="Image 5">
            <a:extLst>
              <a:ext uri="{FF2B5EF4-FFF2-40B4-BE49-F238E27FC236}">
                <a16:creationId xmlns:a16="http://schemas.microsoft.com/office/drawing/2014/main" id="{7F3AE5F9-6C15-6C56-7244-40C7CBE1E83A}"/>
              </a:ext>
            </a:extLst>
          </p:cNvPr>
          <p:cNvPicPr>
            <a:picLocks noChangeAspect="1"/>
          </p:cNvPicPr>
          <p:nvPr>
            <p:custDataLst>
              <p:tags r:id="rId5"/>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3847260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D292-B89F-6C3C-E2D1-E01C5EC467B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E988FF-0802-8E5B-9840-7A382795D033}"/>
              </a:ext>
            </a:extLst>
          </p:cNvPr>
          <p:cNvSpPr>
            <a:spLocks noGrp="1"/>
          </p:cNvSpPr>
          <p:nvPr>
            <p:ph type="title"/>
            <p:custDataLst>
              <p:tags r:id="rId1"/>
            </p:custDataLst>
          </p:nvPr>
        </p:nvSpPr>
        <p:spPr>
          <a:xfrm>
            <a:off x="661554" y="119816"/>
            <a:ext cx="10515599" cy="1325563"/>
          </a:xfrm>
        </p:spPr>
        <p:txBody>
          <a:bodyPr/>
          <a:lstStyle/>
          <a:p>
            <a:pPr algn="ctr"/>
            <a:r>
              <a:rPr lang="fr-CA" b="1" dirty="0"/>
              <a:t>Qui est BIM-FP?</a:t>
            </a:r>
          </a:p>
        </p:txBody>
      </p:sp>
      <p:pic>
        <p:nvPicPr>
          <p:cNvPr id="13" name="Espace réservé du contenu 12">
            <a:extLst>
              <a:ext uri="{FF2B5EF4-FFF2-40B4-BE49-F238E27FC236}">
                <a16:creationId xmlns:a16="http://schemas.microsoft.com/office/drawing/2014/main" id="{9BA7368B-4F84-B1C1-A2EB-510850A1151E}"/>
              </a:ext>
            </a:extLst>
          </p:cNvPr>
          <p:cNvPicPr>
            <a:picLocks noGrp="1" noChangeAspect="1"/>
          </p:cNvPicPr>
          <p:nvPr>
            <p:ph idx="1"/>
            <p:custDataLst>
              <p:tags r:id="rId2"/>
            </p:custDataLst>
          </p:nvPr>
        </p:nvPicPr>
        <p:blipFill>
          <a:blip r:embed="rId8">
            <a:extLst>
              <a:ext uri="{28A0092B-C50C-407E-A947-70E740481C1C}">
                <a14:useLocalDpi xmlns:a14="http://schemas.microsoft.com/office/drawing/2010/main" val="0"/>
              </a:ext>
            </a:extLst>
          </a:blip>
          <a:stretch>
            <a:fillRect/>
          </a:stretch>
        </p:blipFill>
        <p:spPr>
          <a:xfrm>
            <a:off x="2612179" y="1246549"/>
            <a:ext cx="6967642" cy="4645096"/>
          </a:xfrm>
          <a:prstGeom prst="rect">
            <a:avLst/>
          </a:prstGeom>
        </p:spPr>
      </p:pic>
      <p:pic>
        <p:nvPicPr>
          <p:cNvPr id="5" name="Image 4">
            <a:extLst>
              <a:ext uri="{FF2B5EF4-FFF2-40B4-BE49-F238E27FC236}">
                <a16:creationId xmlns:a16="http://schemas.microsoft.com/office/drawing/2014/main" id="{C7FB2953-6863-159E-784E-ADB9C3B843DE}"/>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6" name="Image 5" descr="Une image contenant Police, texte, Graphique, graphisme&#10;&#10;Description générée automatiquement">
            <a:extLst>
              <a:ext uri="{FF2B5EF4-FFF2-40B4-BE49-F238E27FC236}">
                <a16:creationId xmlns:a16="http://schemas.microsoft.com/office/drawing/2014/main" id="{1712D429-8D89-CDED-AD22-5946905E576C}"/>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C3BBCE05-FDE6-C496-0E0E-595A3E06EF66}"/>
              </a:ext>
            </a:extLst>
          </p:cNvPr>
          <p:cNvPicPr>
            <a:picLocks noChangeAspect="1"/>
          </p:cNvPicPr>
          <p:nvPr>
            <p:custDataLst>
              <p:tags r:id="rId5"/>
            </p:custDataLst>
          </p:nvPr>
        </p:nvPicPr>
        <p:blipFill>
          <a:blip r:embed="rId11">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855150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6" name="Image 5" descr="Une image contenant Police, texte, Graphique, graphisme&#10;&#10;Description générée automatiquement">
            <a:extLst>
              <a:ext uri="{FF2B5EF4-FFF2-40B4-BE49-F238E27FC236}">
                <a16:creationId xmlns:a16="http://schemas.microsoft.com/office/drawing/2014/main" id="{AEBB9995-60AD-8DCF-7916-272429B27582}"/>
              </a:ext>
            </a:extLst>
          </p:cNvPr>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0BD721C5-2186-016F-F63A-1F6DB3067686}"/>
              </a:ext>
            </a:extLst>
          </p:cNvPr>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7" name="Titre 1">
            <a:extLst>
              <a:ext uri="{FF2B5EF4-FFF2-40B4-BE49-F238E27FC236}">
                <a16:creationId xmlns:a16="http://schemas.microsoft.com/office/drawing/2014/main" id="{3D4D9A08-AEC2-B0B2-4E7D-928E03532C2A}"/>
              </a:ext>
            </a:extLst>
          </p:cNvPr>
          <p:cNvSpPr txBox="1">
            <a:spLocks/>
          </p:cNvSpPr>
          <p:nvPr>
            <p:custDataLst>
              <p:tags r:id="rId4"/>
            </p:custDataLst>
          </p:nvPr>
        </p:nvSpPr>
        <p:spPr>
          <a:xfrm>
            <a:off x="838197" y="39786"/>
            <a:ext cx="105155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kern="1200">
                <a:solidFill>
                  <a:srgbClr val="37424A"/>
                </a:solidFill>
                <a:latin typeface="+mn-lt"/>
                <a:ea typeface="+mj-ea"/>
                <a:cs typeface="Arial" panose="020B0604020202020204" pitchFamily="34" charset="0"/>
              </a:defRPr>
            </a:lvl1pPr>
          </a:lstStyle>
          <a:p>
            <a:r>
              <a:rPr lang="fr-CA" b="1" dirty="0"/>
              <a:t>Comité provincial de concertation BIM-FP</a:t>
            </a:r>
          </a:p>
        </p:txBody>
      </p:sp>
      <p:pic>
        <p:nvPicPr>
          <p:cNvPr id="8" name="Image 7">
            <a:extLst>
              <a:ext uri="{FF2B5EF4-FFF2-40B4-BE49-F238E27FC236}">
                <a16:creationId xmlns:a16="http://schemas.microsoft.com/office/drawing/2014/main" id="{730873DA-3266-F987-D411-C81F5D252D02}"/>
              </a:ext>
            </a:extLst>
          </p:cNvPr>
          <p:cNvPicPr>
            <a:picLocks noChangeAspect="1"/>
          </p:cNvPicPr>
          <p:nvPr>
            <p:custDataLst>
              <p:tags r:id="rId5"/>
            </p:custDataLst>
          </p:nvPr>
        </p:nvPicPr>
        <p:blipFill>
          <a:blip r:embed="rId12"/>
          <a:stretch>
            <a:fillRect/>
          </a:stretch>
        </p:blipFill>
        <p:spPr>
          <a:xfrm>
            <a:off x="7533719" y="992410"/>
            <a:ext cx="2204578" cy="266253"/>
          </a:xfrm>
          <a:prstGeom prst="rect">
            <a:avLst/>
          </a:prstGeom>
        </p:spPr>
      </p:pic>
      <p:sp>
        <p:nvSpPr>
          <p:cNvPr id="11" name="Espace réservé du contenu 2">
            <a:extLst>
              <a:ext uri="{FF2B5EF4-FFF2-40B4-BE49-F238E27FC236}">
                <a16:creationId xmlns:a16="http://schemas.microsoft.com/office/drawing/2014/main" id="{0E1F4A54-84C0-7BCA-6B96-0B7B97B1B93D}"/>
              </a:ext>
            </a:extLst>
          </p:cNvPr>
          <p:cNvSpPr txBox="1">
            <a:spLocks/>
          </p:cNvSpPr>
          <p:nvPr>
            <p:custDataLst>
              <p:tags r:id="rId6"/>
            </p:custDataLst>
          </p:nvPr>
        </p:nvSpPr>
        <p:spPr>
          <a:xfrm>
            <a:off x="730681" y="2211287"/>
            <a:ext cx="10623115" cy="22703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FF6319"/>
              </a:buClr>
              <a:buSzPct val="70000"/>
              <a:buFont typeface="Arial" panose="020B0604020202020204" pitchFamily="34" charset="0"/>
              <a:buChar char="•"/>
              <a:defRPr sz="2800" kern="1200">
                <a:solidFill>
                  <a:srgbClr val="37424A"/>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400" kern="1200">
                <a:solidFill>
                  <a:srgbClr val="37424A"/>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000" kern="1200">
                <a:solidFill>
                  <a:srgbClr val="37424A"/>
                </a:solidFill>
                <a:latin typeface="+mn-lt"/>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37424A"/>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7424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800"/>
              </a:spcAft>
            </a:pPr>
            <a:r>
              <a:rPr lang="fr-CA" dirty="0"/>
              <a:t>Préciser les orientations et les priorités de travail</a:t>
            </a:r>
          </a:p>
          <a:p>
            <a:pPr>
              <a:spcAft>
                <a:spcPts val="1800"/>
              </a:spcAft>
            </a:pPr>
            <a:r>
              <a:rPr lang="fr-CA" dirty="0"/>
              <a:t>Communiquer les besoins  des régions</a:t>
            </a:r>
          </a:p>
          <a:p>
            <a:pPr>
              <a:spcAft>
                <a:spcPts val="1800"/>
              </a:spcAft>
            </a:pPr>
            <a:r>
              <a:rPr lang="fr-CA" dirty="0"/>
              <a:t>Veiller à la répartition des efforts communs pour l’alimentation de la banque</a:t>
            </a:r>
          </a:p>
        </p:txBody>
      </p:sp>
    </p:spTree>
    <p:extLst>
      <p:ext uri="{BB962C8B-B14F-4D97-AF65-F5344CB8AC3E}">
        <p14:creationId xmlns:p14="http://schemas.microsoft.com/office/powerpoint/2010/main" val="3111273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838200" y="72526"/>
            <a:ext cx="10515599" cy="1325563"/>
          </a:xfrm>
        </p:spPr>
        <p:txBody>
          <a:bodyPr/>
          <a:lstStyle/>
          <a:p>
            <a:r>
              <a:rPr lang="fr-CA" b="1" dirty="0"/>
              <a:t>Nos mandats</a:t>
            </a:r>
          </a:p>
        </p:txBody>
      </p:sp>
      <p:sp>
        <p:nvSpPr>
          <p:cNvPr id="3" name="Espace réservé du contenu 2">
            <a:extLst>
              <a:ext uri="{FF2B5EF4-FFF2-40B4-BE49-F238E27FC236}">
                <a16:creationId xmlns:a16="http://schemas.microsoft.com/office/drawing/2014/main" id="{B4242883-1D81-1F73-3ED5-CF3CA8CFC82B}"/>
              </a:ext>
            </a:extLst>
          </p:cNvPr>
          <p:cNvSpPr>
            <a:spLocks noGrp="1"/>
          </p:cNvSpPr>
          <p:nvPr>
            <p:ph idx="1"/>
            <p:custDataLst>
              <p:tags r:id="rId2"/>
            </p:custDataLst>
          </p:nvPr>
        </p:nvSpPr>
        <p:spPr>
          <a:xfrm>
            <a:off x="755805" y="1213436"/>
            <a:ext cx="10515599" cy="5103209"/>
          </a:xfrm>
        </p:spPr>
        <p:txBody>
          <a:bodyPr>
            <a:normAutofit lnSpcReduction="10000"/>
          </a:bodyPr>
          <a:lstStyle/>
          <a:p>
            <a:pPr>
              <a:spcAft>
                <a:spcPts val="1800"/>
              </a:spcAft>
            </a:pPr>
            <a:r>
              <a:rPr lang="fr-CA"/>
              <a:t>Élaborer et </a:t>
            </a:r>
            <a:r>
              <a:rPr lang="fr-CA" dirty="0"/>
              <a:t>rendre disponibles des épreuves d’évaluation à des fins de sanction (DEP, ASP et certains programmes AEP).</a:t>
            </a:r>
          </a:p>
          <a:p>
            <a:pPr>
              <a:spcAft>
                <a:spcPts val="1800"/>
              </a:spcAft>
            </a:pPr>
            <a:r>
              <a:rPr lang="fr-CA" dirty="0"/>
              <a:t>Développer des spécifications d’évaluation (référentiels) complémentaires aux cadres du MEQ (DEP et ASP).</a:t>
            </a:r>
          </a:p>
          <a:p>
            <a:pPr>
              <a:spcAft>
                <a:spcPts val="1800"/>
              </a:spcAft>
            </a:pPr>
            <a:r>
              <a:rPr lang="fr-CA" dirty="0"/>
              <a:t>Développer des cadres d’évaluation pour les AEP, en collaboration avec la FCSSQ.</a:t>
            </a:r>
          </a:p>
          <a:p>
            <a:pPr>
              <a:spcAft>
                <a:spcPts val="1800"/>
              </a:spcAft>
            </a:pPr>
            <a:r>
              <a:rPr lang="fr-CA" dirty="0"/>
              <a:t>Actualiser les spécifications d’évaluation qui ne correspondent plus à la réalité du marché du travail.</a:t>
            </a:r>
          </a:p>
          <a:p>
            <a:pPr>
              <a:spcAft>
                <a:spcPts val="1800"/>
              </a:spcAft>
            </a:pPr>
            <a:r>
              <a:rPr lang="fr-CA" dirty="0"/>
              <a:t>Traiter les demandes de rétroaction sur les épreuves existantes.</a:t>
            </a:r>
          </a:p>
          <a:p>
            <a:pPr>
              <a:spcAft>
                <a:spcPts val="1800"/>
              </a:spcAft>
            </a:pPr>
            <a:endParaRPr lang="fr-CA" dirty="0"/>
          </a:p>
          <a:p>
            <a:pPr>
              <a:spcAft>
                <a:spcPts val="1800"/>
              </a:spcAft>
            </a:pPr>
            <a:endParaRPr lang="fr-CA" dirty="0"/>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4" name="Image 3" descr="Une image contenant Police, texte, Graphique, graphisme&#10;&#10;Description générée automatiquement">
            <a:extLst>
              <a:ext uri="{FF2B5EF4-FFF2-40B4-BE49-F238E27FC236}">
                <a16:creationId xmlns:a16="http://schemas.microsoft.com/office/drawing/2014/main" id="{E79BF852-BE5C-A02F-6220-9A5C8AF332CB}"/>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6" name="Image 5">
            <a:extLst>
              <a:ext uri="{FF2B5EF4-FFF2-40B4-BE49-F238E27FC236}">
                <a16:creationId xmlns:a16="http://schemas.microsoft.com/office/drawing/2014/main" id="{EED67EF4-9D29-86C9-4CD9-F77B16BDA515}"/>
              </a:ext>
            </a:extLst>
          </p:cNvPr>
          <p:cNvPicPr>
            <a:picLocks noChangeAspect="1"/>
          </p:cNvPicPr>
          <p:nvPr>
            <p:custDataLst>
              <p:tags r:id="rId5"/>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1445682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4242883-1D81-1F73-3ED5-CF3CA8CFC82B}"/>
              </a:ext>
            </a:extLst>
          </p:cNvPr>
          <p:cNvSpPr>
            <a:spLocks noGrp="1"/>
          </p:cNvSpPr>
          <p:nvPr>
            <p:ph idx="1"/>
            <p:custDataLst>
              <p:tags r:id="rId1"/>
            </p:custDataLst>
          </p:nvPr>
        </p:nvSpPr>
        <p:spPr>
          <a:xfrm>
            <a:off x="744681" y="4854322"/>
            <a:ext cx="10515599" cy="1020606"/>
          </a:xfrm>
        </p:spPr>
        <p:txBody>
          <a:bodyPr/>
          <a:lstStyle/>
          <a:p>
            <a:pPr marL="0" indent="0" algn="ctr">
              <a:spcAft>
                <a:spcPts val="1800"/>
              </a:spcAft>
              <a:buNone/>
            </a:pPr>
            <a:r>
              <a:rPr lang="fr-CA" dirty="0"/>
              <a:t>Offrir des consultations/formations sur mesure en lien avec l’évaluation des apprentissages en FP.</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8">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4" name="Image 3" descr="Une image contenant Police, texte, Graphique, graphisme&#10;&#10;Description générée automatiquement">
            <a:extLst>
              <a:ext uri="{FF2B5EF4-FFF2-40B4-BE49-F238E27FC236}">
                <a16:creationId xmlns:a16="http://schemas.microsoft.com/office/drawing/2014/main" id="{409029A7-4969-967F-F6D6-2BC620B1545B}"/>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6" name="Image 5">
            <a:extLst>
              <a:ext uri="{FF2B5EF4-FFF2-40B4-BE49-F238E27FC236}">
                <a16:creationId xmlns:a16="http://schemas.microsoft.com/office/drawing/2014/main" id="{DFA3B677-F68A-5B09-67F8-8680C0B5D712}"/>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pic>
        <p:nvPicPr>
          <p:cNvPr id="8" name="Image 7">
            <a:extLst>
              <a:ext uri="{FF2B5EF4-FFF2-40B4-BE49-F238E27FC236}">
                <a16:creationId xmlns:a16="http://schemas.microsoft.com/office/drawing/2014/main" id="{B62CD776-3B15-06F6-8CE4-19ACFE0CE35A}"/>
              </a:ext>
            </a:extLst>
          </p:cNvPr>
          <p:cNvPicPr>
            <a:picLocks noChangeAspect="1"/>
          </p:cNvPicPr>
          <p:nvPr>
            <p:custDataLst>
              <p:tags r:id="rId5"/>
            </p:custDataLst>
          </p:nvPr>
        </p:nvPicPr>
        <p:blipFill>
          <a:blip r:embed="rId11">
            <a:extLst>
              <a:ext uri="{28A0092B-C50C-407E-A947-70E740481C1C}">
                <a14:useLocalDpi xmlns:a14="http://schemas.microsoft.com/office/drawing/2010/main" val="0"/>
              </a:ext>
            </a:extLst>
          </a:blip>
          <a:stretch>
            <a:fillRect/>
          </a:stretch>
        </p:blipFill>
        <p:spPr>
          <a:xfrm>
            <a:off x="2605442" y="119816"/>
            <a:ext cx="6794078" cy="4529385"/>
          </a:xfrm>
          <a:prstGeom prst="rect">
            <a:avLst/>
          </a:prstGeom>
        </p:spPr>
      </p:pic>
    </p:spTree>
    <p:extLst>
      <p:ext uri="{BB962C8B-B14F-4D97-AF65-F5344CB8AC3E}">
        <p14:creationId xmlns:p14="http://schemas.microsoft.com/office/powerpoint/2010/main" val="398435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920596" y="2517141"/>
            <a:ext cx="9833042" cy="1325563"/>
          </a:xfrm>
        </p:spPr>
        <p:txBody>
          <a:bodyPr>
            <a:noAutofit/>
          </a:bodyPr>
          <a:lstStyle/>
          <a:p>
            <a:pPr algn="ctr"/>
            <a:r>
              <a:rPr lang="fr-CA" sz="4800" b="1" dirty="0"/>
              <a:t>L’évaluation en formation professionnelle</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8">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3" name="Image 2" descr="Une image contenant Police, texte, Graphique, graphisme&#10;&#10;Description générée automatiquement">
            <a:extLst>
              <a:ext uri="{FF2B5EF4-FFF2-40B4-BE49-F238E27FC236}">
                <a16:creationId xmlns:a16="http://schemas.microsoft.com/office/drawing/2014/main" id="{4CE186EC-9844-DD15-8FCE-70BDD5C3F623}"/>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5683BF9E-E54C-26D5-4B0E-E288217E271C}"/>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6" name="ZoneTexte 5">
            <a:extLst>
              <a:ext uri="{FF2B5EF4-FFF2-40B4-BE49-F238E27FC236}">
                <a16:creationId xmlns:a16="http://schemas.microsoft.com/office/drawing/2014/main" id="{2EB360C9-2C08-7B8B-ADBF-DE7E70B16DE4}"/>
              </a:ext>
            </a:extLst>
          </p:cNvPr>
          <p:cNvSpPr txBox="1"/>
          <p:nvPr>
            <p:custDataLst>
              <p:tags r:id="rId5"/>
            </p:custDataLst>
          </p:nvPr>
        </p:nvSpPr>
        <p:spPr>
          <a:xfrm>
            <a:off x="3136729" y="4118619"/>
            <a:ext cx="5434445" cy="369332"/>
          </a:xfrm>
          <a:prstGeom prst="rect">
            <a:avLst/>
          </a:prstGeom>
          <a:noFill/>
        </p:spPr>
        <p:txBody>
          <a:bodyPr wrap="square" rtlCol="0">
            <a:spAutoFit/>
          </a:bodyPr>
          <a:lstStyle/>
          <a:p>
            <a:pPr algn="ctr"/>
            <a:r>
              <a:rPr lang="fr-CA" b="1" dirty="0"/>
              <a:t>Les principes de base</a:t>
            </a:r>
            <a:endParaRPr lang="fr-CA" dirty="0"/>
          </a:p>
        </p:txBody>
      </p:sp>
    </p:spTree>
    <p:extLst>
      <p:ext uri="{BB962C8B-B14F-4D97-AF65-F5344CB8AC3E}">
        <p14:creationId xmlns:p14="http://schemas.microsoft.com/office/powerpoint/2010/main" val="1473135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568520" y="390380"/>
            <a:ext cx="10515599" cy="1325563"/>
          </a:xfrm>
        </p:spPr>
        <p:txBody>
          <a:bodyPr/>
          <a:lstStyle/>
          <a:p>
            <a:r>
              <a:rPr lang="fr-CA" b="1" dirty="0"/>
              <a:t>Quelle est votre définition de l’évaluation?</a:t>
            </a:r>
            <a:endParaRPr lang="fr-CA" b="1" i="1" dirty="0"/>
          </a:p>
        </p:txBody>
      </p:sp>
      <p:sp>
        <p:nvSpPr>
          <p:cNvPr id="3" name="Espace réservé du contenu 2">
            <a:extLst>
              <a:ext uri="{FF2B5EF4-FFF2-40B4-BE49-F238E27FC236}">
                <a16:creationId xmlns:a16="http://schemas.microsoft.com/office/drawing/2014/main" id="{B4242883-1D81-1F73-3ED5-CF3CA8CFC82B}"/>
              </a:ext>
            </a:extLst>
          </p:cNvPr>
          <p:cNvSpPr>
            <a:spLocks noGrp="1"/>
          </p:cNvSpPr>
          <p:nvPr>
            <p:ph idx="1"/>
            <p:custDataLst>
              <p:tags r:id="rId2"/>
            </p:custDataLst>
          </p:nvPr>
        </p:nvSpPr>
        <p:spPr>
          <a:xfrm>
            <a:off x="734291" y="1608361"/>
            <a:ext cx="6352309" cy="3704716"/>
          </a:xfrm>
        </p:spPr>
        <p:txBody>
          <a:bodyPr>
            <a:normAutofit/>
          </a:bodyPr>
          <a:lstStyle/>
          <a:p>
            <a:pPr marL="0" indent="0">
              <a:spcAft>
                <a:spcPts val="1800"/>
              </a:spcAft>
              <a:buNone/>
            </a:pPr>
            <a:r>
              <a:rPr lang="fr-CA" sz="3200" dirty="0"/>
              <a:t>L’évaluation est le </a:t>
            </a:r>
            <a:r>
              <a:rPr lang="fr-CA" sz="3200" dirty="0">
                <a:solidFill>
                  <a:srgbClr val="FF6319"/>
                </a:solidFill>
              </a:rPr>
              <a:t>processus</a:t>
            </a:r>
            <a:r>
              <a:rPr lang="fr-CA" sz="3200" dirty="0"/>
              <a:t> qui consiste à porter un </a:t>
            </a:r>
            <a:r>
              <a:rPr lang="fr-CA" sz="3200" dirty="0">
                <a:solidFill>
                  <a:srgbClr val="FF6319"/>
                </a:solidFill>
              </a:rPr>
              <a:t>jugement </a:t>
            </a:r>
            <a:r>
              <a:rPr lang="fr-CA" sz="3200" dirty="0"/>
              <a:t>sur les apprentissages, </a:t>
            </a:r>
            <a:r>
              <a:rPr lang="fr-CA" sz="3200" dirty="0">
                <a:solidFill>
                  <a:schemeClr val="tx1"/>
                </a:solidFill>
              </a:rPr>
              <a:t>à partir </a:t>
            </a:r>
            <a:r>
              <a:rPr lang="fr-CA" sz="3200" dirty="0">
                <a:solidFill>
                  <a:srgbClr val="FF6319"/>
                </a:solidFill>
              </a:rPr>
              <a:t>des données recueillies</a:t>
            </a:r>
            <a:r>
              <a:rPr lang="fr-CA" sz="3200" dirty="0"/>
              <a:t>, </a:t>
            </a:r>
            <a:r>
              <a:rPr lang="fr-CA" sz="3200" dirty="0">
                <a:solidFill>
                  <a:srgbClr val="FF6319"/>
                </a:solidFill>
              </a:rPr>
              <a:t>analysées et interprétées </a:t>
            </a:r>
            <a:r>
              <a:rPr lang="fr-CA" sz="3200" dirty="0"/>
              <a:t>en vue de </a:t>
            </a:r>
            <a:r>
              <a:rPr lang="fr-CA" sz="3200" dirty="0">
                <a:solidFill>
                  <a:srgbClr val="FF6319"/>
                </a:solidFill>
              </a:rPr>
              <a:t>décisions pédagogiques</a:t>
            </a:r>
            <a:br>
              <a:rPr lang="fr-CA" sz="3200" dirty="0">
                <a:solidFill>
                  <a:srgbClr val="FF6319"/>
                </a:solidFill>
              </a:rPr>
            </a:br>
            <a:r>
              <a:rPr lang="fr-CA" sz="3200" dirty="0">
                <a:solidFill>
                  <a:srgbClr val="FF6319"/>
                </a:solidFill>
              </a:rPr>
              <a:t>et administratives</a:t>
            </a:r>
            <a:r>
              <a:rPr lang="fr-CA" sz="3200" dirty="0"/>
              <a:t>.</a:t>
            </a:r>
          </a:p>
          <a:p>
            <a:pPr marL="0" indent="0" algn="r">
              <a:spcAft>
                <a:spcPts val="1800"/>
              </a:spcAft>
              <a:buNone/>
            </a:pPr>
            <a:r>
              <a:rPr lang="fr-CA" sz="900" i="1" dirty="0">
                <a:solidFill>
                  <a:prstClr val="black"/>
                </a:solidFill>
                <a:cs typeface="Arial" charset="0"/>
              </a:rPr>
              <a:t>Politique d’évaluation des apprentissages</a:t>
            </a:r>
            <a:r>
              <a:rPr lang="fr-CA" sz="900" dirty="0">
                <a:solidFill>
                  <a:prstClr val="black"/>
                </a:solidFill>
                <a:cs typeface="Arial" charset="0"/>
              </a:rPr>
              <a:t>, MELS, 2003, p. 2</a:t>
            </a:r>
            <a:endParaRPr lang="fr-CA" sz="900" dirty="0"/>
          </a:p>
          <a:p>
            <a:pPr marL="0" indent="0">
              <a:spcAft>
                <a:spcPts val="1800"/>
              </a:spcAft>
              <a:buNone/>
            </a:pPr>
            <a:endParaRPr lang="fr-CA" sz="3200" dirty="0"/>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4" name="Image 3" descr="Une image contenant Police, texte, Graphique, graphisme&#10;&#10;Description générée automatiquement">
            <a:extLst>
              <a:ext uri="{FF2B5EF4-FFF2-40B4-BE49-F238E27FC236}">
                <a16:creationId xmlns:a16="http://schemas.microsoft.com/office/drawing/2014/main" id="{19E336C6-4FB7-F652-4F33-3CEB71327B20}"/>
              </a:ext>
            </a:extLst>
          </p:cNvPr>
          <p:cNvPicPr>
            <a:picLocks noChangeAspect="1"/>
          </p:cNvPicPr>
          <p:nvPr>
            <p:custDataLst>
              <p:tags r:id="rId4"/>
            </p:custDataLst>
          </p:nvPr>
        </p:nvPicPr>
        <p:blipFill>
          <a:blip r:embed="rId12">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6" name="Image 5">
            <a:extLst>
              <a:ext uri="{FF2B5EF4-FFF2-40B4-BE49-F238E27FC236}">
                <a16:creationId xmlns:a16="http://schemas.microsoft.com/office/drawing/2014/main" id="{A0656ADE-35E9-C22C-04B0-F337C2C6CA0D}"/>
              </a:ext>
            </a:extLst>
          </p:cNvPr>
          <p:cNvPicPr>
            <a:picLocks noChangeAspect="1"/>
          </p:cNvPicPr>
          <p:nvPr>
            <p:custDataLst>
              <p:tags r:id="rId5"/>
            </p:custDataLst>
          </p:nvPr>
        </p:nvPicPr>
        <p:blipFill>
          <a:blip r:embed="rId13">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7" name="Ellipse 6">
            <a:extLst>
              <a:ext uri="{FF2B5EF4-FFF2-40B4-BE49-F238E27FC236}">
                <a16:creationId xmlns:a16="http://schemas.microsoft.com/office/drawing/2014/main" id="{9B444CCE-A115-15CC-4B0D-D21E14BE38C2}"/>
              </a:ext>
            </a:extLst>
          </p:cNvPr>
          <p:cNvSpPr/>
          <p:nvPr>
            <p:custDataLst>
              <p:tags r:id="rId6"/>
            </p:custDataLst>
          </p:nvPr>
        </p:nvSpPr>
        <p:spPr>
          <a:xfrm>
            <a:off x="920596" y="4056845"/>
            <a:ext cx="1964272" cy="92727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Ellipse 8">
            <a:extLst>
              <a:ext uri="{FF2B5EF4-FFF2-40B4-BE49-F238E27FC236}">
                <a16:creationId xmlns:a16="http://schemas.microsoft.com/office/drawing/2014/main" id="{75F96C4E-B479-F798-8EEF-7A268D3A909F}"/>
              </a:ext>
            </a:extLst>
          </p:cNvPr>
          <p:cNvSpPr/>
          <p:nvPr>
            <p:custDataLst>
              <p:tags r:id="rId7"/>
            </p:custDataLst>
          </p:nvPr>
        </p:nvSpPr>
        <p:spPr>
          <a:xfrm>
            <a:off x="1390918" y="3760631"/>
            <a:ext cx="1815921" cy="137803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4" name="Image 13">
            <a:extLst>
              <a:ext uri="{FF2B5EF4-FFF2-40B4-BE49-F238E27FC236}">
                <a16:creationId xmlns:a16="http://schemas.microsoft.com/office/drawing/2014/main" id="{1AE04292-7182-6E04-D553-546E1AA41B0E}"/>
              </a:ext>
            </a:extLst>
          </p:cNvPr>
          <p:cNvPicPr>
            <a:picLocks noChangeAspect="1"/>
          </p:cNvPicPr>
          <p:nvPr>
            <p:custDataLst>
              <p:tags r:id="rId8"/>
            </p:custDataLst>
          </p:nvPr>
        </p:nvPicPr>
        <p:blipFill>
          <a:blip r:embed="rId14">
            <a:extLst>
              <a:ext uri="{BEBA8EAE-BF5A-486C-A8C5-ECC9F3942E4B}">
                <a14:imgProps xmlns:a14="http://schemas.microsoft.com/office/drawing/2010/main">
                  <a14:imgLayer r:embed="rId15">
                    <a14:imgEffect>
                      <a14:backgroundRemoval t="4883" b="95605" l="9961" r="89974">
                        <a14:foregroundMark x1="30191" y1="33704" x2="31185" y2="34473"/>
                        <a14:foregroundMark x1="27018" y1="31250" x2="27657" y2="31744"/>
                        <a14:foregroundMark x1="31510" y1="36719" x2="31510" y2="36719"/>
                        <a14:foregroundMark x1="35938" y1="9766" x2="30469" y2="16504"/>
                        <a14:foregroundMark x1="30469" y1="16504" x2="36068" y2="20801"/>
                        <a14:foregroundMark x1="36068" y1="20801" x2="38997" y2="25098"/>
                        <a14:foregroundMark x1="27995" y1="12109" x2="27995" y2="12109"/>
                        <a14:foregroundMark x1="30339" y1="6934" x2="30339" y2="6934"/>
                        <a14:foregroundMark x1="34049" y1="5176" x2="34049" y2="5176"/>
                        <a14:foregroundMark x1="38477" y1="4883" x2="38477" y2="4883"/>
                        <a14:foregroundMark x1="34049" y1="5371" x2="34049" y2="5371"/>
                        <a14:foregroundMark x1="40755" y1="8887" x2="40755" y2="8887"/>
                        <a14:foregroundMark x1="41341" y1="12305" x2="41341" y2="12305"/>
                        <a14:foregroundMark x1="41081" y1="16504" x2="41081" y2="16504"/>
                        <a14:foregroundMark x1="28255" y1="17773" x2="28255" y2="17773"/>
                        <a14:foregroundMark x1="30339" y1="20117" x2="30339" y2="20117"/>
                        <a14:foregroundMark x1="29753" y1="21191" x2="29753" y2="21191"/>
                        <a14:foregroundMark x1="34831" y1="28809" x2="34831" y2="28809"/>
                        <a14:foregroundMark x1="37891" y1="30566" x2="37891" y2="30566"/>
                        <a14:foregroundMark x1="51172" y1="7715" x2="51172" y2="7715"/>
                        <a14:foregroundMark x1="49740" y1="16016" x2="49740" y2="16016"/>
                        <a14:foregroundMark x1="44987" y1="18457" x2="44987" y2="18457"/>
                        <a14:foregroundMark x1="61068" y1="8789" x2="61068" y2="8789"/>
                        <a14:foregroundMark x1="66992" y1="11621" x2="66992" y2="11621"/>
                        <a14:foregroundMark x1="68490" y1="18164" x2="68490" y2="18164"/>
                        <a14:foregroundMark x1="70182" y1="18848" x2="70182" y2="18848"/>
                        <a14:foregroundMark x1="72852" y1="19727" x2="72852" y2="19727"/>
                        <a14:foregroundMark x1="72396" y1="14746" x2="72396" y2="14746"/>
                        <a14:foregroundMark x1="68620" y1="14063" x2="68620" y2="14063"/>
                        <a14:foregroundMark x1="69076" y1="30859" x2="69076" y2="30859"/>
                        <a14:foregroundMark x1="68294" y1="43262" x2="68294" y2="43262"/>
                        <a14:foregroundMark x1="66016" y1="30762" x2="66016" y2="30762"/>
                        <a14:foregroundMark x1="76042" y1="40137" x2="76042" y2="40137"/>
                        <a14:foregroundMark x1="66602" y1="81055" x2="66602" y2="81055"/>
                        <a14:foregroundMark x1="58333" y1="90625" x2="58333" y2="90625"/>
                        <a14:foregroundMark x1="41341" y1="93750" x2="41341" y2="93750"/>
                        <a14:foregroundMark x1="49740" y1="95605" x2="50456" y2="95605"/>
                        <a14:foregroundMark x1="52214" y1="60156" x2="52214" y2="60156"/>
                        <a14:foregroundMark x1="30013" y1="25977" x2="30013" y2="25977"/>
                        <a14:foregroundMark x1="50326" y1="5566" x2="50326" y2="5566"/>
                        <a14:foregroundMark x1="50326" y1="5566" x2="51888" y2="8398"/>
                        <a14:foregroundMark x1="48438" y1="5176" x2="48438" y2="5176"/>
                        <a14:foregroundMark x1="69661" y1="17773" x2="69661" y2="17773"/>
                        <a14:foregroundMark x1="70768" y1="18848" x2="70768" y2="18848"/>
                        <a14:foregroundMark x1="62109" y1="8887" x2="62109" y2="8887"/>
                        <a14:foregroundMark x1="62109" y1="8887" x2="60742" y2="8887"/>
                        <a14:foregroundMark x1="60807" y1="8887" x2="62956" y2="9082"/>
                        <a14:foregroundMark x1="61068" y1="9277" x2="60026" y2="10547"/>
                        <a14:foregroundMark x1="55534" y1="10156" x2="55534" y2="10156"/>
                        <a14:foregroundMark x1="56576" y1="15527" x2="56576" y2="15527"/>
                        <a14:foregroundMark x1="32357" y1="37109" x2="32357" y2="37109"/>
                        <a14:backgroundMark x1="29036" y1="29688" x2="29036" y2="29688"/>
                        <a14:backgroundMark x1="28711" y1="32324" x2="28711" y2="32324"/>
                        <a14:backgroundMark x1="28320" y1="33008" x2="28581" y2="32129"/>
                        <a14:backgroundMark x1="28841" y1="32129" x2="29167" y2="34473"/>
                      </a14:backgroundRemoval>
                    </a14:imgEffect>
                  </a14:imgLayer>
                </a14:imgProps>
              </a:ext>
              <a:ext uri="{28A0092B-C50C-407E-A947-70E740481C1C}">
                <a14:useLocalDpi xmlns:a14="http://schemas.microsoft.com/office/drawing/2010/main" val="0"/>
              </a:ext>
            </a:extLst>
          </a:blip>
          <a:stretch>
            <a:fillRect/>
          </a:stretch>
        </p:blipFill>
        <p:spPr>
          <a:xfrm>
            <a:off x="6086906" y="2213811"/>
            <a:ext cx="6105094" cy="4070062"/>
          </a:xfrm>
          <a:prstGeom prst="rect">
            <a:avLst/>
          </a:prstGeom>
        </p:spPr>
      </p:pic>
      <p:pic>
        <p:nvPicPr>
          <p:cNvPr id="12" name="Image 11">
            <a:extLst>
              <a:ext uri="{FF2B5EF4-FFF2-40B4-BE49-F238E27FC236}">
                <a16:creationId xmlns:a16="http://schemas.microsoft.com/office/drawing/2014/main" id="{9BDD9375-C493-B1A6-9CC4-8258DEB0AD2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527060" y="-133564"/>
            <a:ext cx="2566274" cy="2566274"/>
          </a:xfrm>
          <a:prstGeom prst="rect">
            <a:avLst/>
          </a:prstGeom>
        </p:spPr>
      </p:pic>
    </p:spTree>
    <p:extLst>
      <p:ext uri="{BB962C8B-B14F-4D97-AF65-F5344CB8AC3E}">
        <p14:creationId xmlns:p14="http://schemas.microsoft.com/office/powerpoint/2010/main" val="566300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04CEBDA-C204-55FC-F2A5-98355A069373}"/>
              </a:ext>
            </a:extLst>
          </p:cNvPr>
          <p:cNvSpPr>
            <a:spLocks noGrp="1"/>
          </p:cNvSpPr>
          <p:nvPr>
            <p:ph idx="1"/>
            <p:custDataLst>
              <p:tags r:id="rId1"/>
            </p:custDataLst>
          </p:nvPr>
        </p:nvSpPr>
        <p:spPr>
          <a:xfrm>
            <a:off x="838200" y="1957005"/>
            <a:ext cx="10515599" cy="1741823"/>
          </a:xfrm>
        </p:spPr>
        <p:txBody>
          <a:bodyPr/>
          <a:lstStyle/>
          <a:p>
            <a:r>
              <a:rPr lang="fr-CA" dirty="0"/>
              <a:t>En classe de secrétariat, plusieurs élèves font des erreurs similaires dans la mise en forme d’un document. Vous vous dites que la consigne n’était peut-être pas assez claire ou que la notion n’est pas bien comprise. Vous réfléchissez à la cause du problème.</a:t>
            </a:r>
          </a:p>
        </p:txBody>
      </p:sp>
      <p:grpSp>
        <p:nvGrpSpPr>
          <p:cNvPr id="19" name="Groupe 18">
            <a:extLst>
              <a:ext uri="{FF2B5EF4-FFF2-40B4-BE49-F238E27FC236}">
                <a16:creationId xmlns:a16="http://schemas.microsoft.com/office/drawing/2014/main" id="{FD05C370-1A95-01F1-CC7D-1592640573BC}"/>
              </a:ext>
            </a:extLst>
          </p:cNvPr>
          <p:cNvGrpSpPr/>
          <p:nvPr>
            <p:custDataLst>
              <p:tags r:id="rId2"/>
            </p:custDataLst>
          </p:nvPr>
        </p:nvGrpSpPr>
        <p:grpSpPr>
          <a:xfrm>
            <a:off x="2961409" y="178748"/>
            <a:ext cx="6269182" cy="1704108"/>
            <a:chOff x="2961409" y="178748"/>
            <a:chExt cx="6269182" cy="1704108"/>
          </a:xfrm>
        </p:grpSpPr>
        <p:pic>
          <p:nvPicPr>
            <p:cNvPr id="10" name="Image 9">
              <a:extLst>
                <a:ext uri="{FF2B5EF4-FFF2-40B4-BE49-F238E27FC236}">
                  <a16:creationId xmlns:a16="http://schemas.microsoft.com/office/drawing/2014/main" id="{E9A079B7-18F4-CE94-1E83-B4FC32118B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1409" y="269958"/>
              <a:ext cx="2282536" cy="1521691"/>
            </a:xfrm>
            <a:prstGeom prst="rect">
              <a:avLst/>
            </a:prstGeom>
          </p:spPr>
        </p:pic>
        <p:pic>
          <p:nvPicPr>
            <p:cNvPr id="13" name="Image 12">
              <a:extLst>
                <a:ext uri="{FF2B5EF4-FFF2-40B4-BE49-F238E27FC236}">
                  <a16:creationId xmlns:a16="http://schemas.microsoft.com/office/drawing/2014/main" id="{0D79FE0E-1E01-23D5-24F6-BBA4121CD3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72890" y="178748"/>
              <a:ext cx="2556162" cy="1704108"/>
            </a:xfrm>
            <a:prstGeom prst="rect">
              <a:avLst/>
            </a:prstGeom>
          </p:spPr>
        </p:pic>
        <p:pic>
          <p:nvPicPr>
            <p:cNvPr id="18" name="Image 17">
              <a:extLst>
                <a:ext uri="{FF2B5EF4-FFF2-40B4-BE49-F238E27FC236}">
                  <a16:creationId xmlns:a16="http://schemas.microsoft.com/office/drawing/2014/main" id="{91E970D6-9F57-288B-6996-1E3BEE55FC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45552" y="202456"/>
              <a:ext cx="2485039" cy="1656693"/>
            </a:xfrm>
            <a:prstGeom prst="rect">
              <a:avLst/>
            </a:prstGeom>
          </p:spPr>
        </p:pic>
      </p:grpSp>
    </p:spTree>
    <p:extLst>
      <p:ext uri="{BB962C8B-B14F-4D97-AF65-F5344CB8AC3E}">
        <p14:creationId xmlns:p14="http://schemas.microsoft.com/office/powerpoint/2010/main" val="593394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34D9A-FAAC-39B9-B0F8-7547692D060E}"/>
            </a:ext>
          </a:extLst>
        </p:cNvPr>
        <p:cNvGrpSpPr/>
        <p:nvPr/>
      </p:nvGrpSpPr>
      <p:grpSpPr>
        <a:xfrm>
          <a:off x="0" y="0"/>
          <a:ext cx="0" cy="0"/>
          <a:chOff x="0" y="0"/>
          <a:chExt cx="0" cy="0"/>
        </a:xfrm>
      </p:grpSpPr>
      <p:sp>
        <p:nvSpPr>
          <p:cNvPr id="4" name="Espace réservé du contenu 2">
            <a:extLst>
              <a:ext uri="{FF2B5EF4-FFF2-40B4-BE49-F238E27FC236}">
                <a16:creationId xmlns:a16="http://schemas.microsoft.com/office/drawing/2014/main" id="{9E3B2F2E-6067-C105-0953-AD999B156ADF}"/>
              </a:ext>
            </a:extLst>
          </p:cNvPr>
          <p:cNvSpPr txBox="1">
            <a:spLocks/>
          </p:cNvSpPr>
          <p:nvPr>
            <p:custDataLst>
              <p:tags r:id="rId1"/>
            </p:custDataLst>
          </p:nvPr>
        </p:nvSpPr>
        <p:spPr>
          <a:xfrm>
            <a:off x="1018503" y="1657192"/>
            <a:ext cx="10515599" cy="21481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FF6319"/>
              </a:buClr>
              <a:buSzPct val="70000"/>
              <a:buFont typeface="Arial" panose="020B0604020202020204" pitchFamily="34" charset="0"/>
              <a:buChar char="•"/>
              <a:defRPr sz="2800" kern="1200">
                <a:solidFill>
                  <a:srgbClr val="37424A"/>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400" kern="1200">
                <a:solidFill>
                  <a:srgbClr val="37424A"/>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000" kern="1200">
                <a:solidFill>
                  <a:srgbClr val="37424A"/>
                </a:solidFill>
                <a:latin typeface="+mn-lt"/>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37424A"/>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7424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A" dirty="0"/>
              <a:t>En atelier de mécanique, vous circulez entre les postes. Vous remarquez qu’un élève serre une pièce avec le mauvais outil et force malgré la résistance. Il semble hésitant et regarde fréquemment les autres avant d’agir. Vous ne dites rien pour le moment, vous prenez des notes sur ce que vous voyez.</a:t>
            </a:r>
          </a:p>
        </p:txBody>
      </p:sp>
      <p:grpSp>
        <p:nvGrpSpPr>
          <p:cNvPr id="9" name="Groupe 8">
            <a:extLst>
              <a:ext uri="{FF2B5EF4-FFF2-40B4-BE49-F238E27FC236}">
                <a16:creationId xmlns:a16="http://schemas.microsoft.com/office/drawing/2014/main" id="{A0B21128-749C-BC5F-50EA-F753FA54CB69}"/>
              </a:ext>
            </a:extLst>
          </p:cNvPr>
          <p:cNvGrpSpPr/>
          <p:nvPr>
            <p:custDataLst>
              <p:tags r:id="rId2"/>
            </p:custDataLst>
          </p:nvPr>
        </p:nvGrpSpPr>
        <p:grpSpPr>
          <a:xfrm>
            <a:off x="2961409" y="78926"/>
            <a:ext cx="6269182" cy="1704108"/>
            <a:chOff x="2961409" y="178748"/>
            <a:chExt cx="6269182" cy="1704108"/>
          </a:xfrm>
        </p:grpSpPr>
        <p:pic>
          <p:nvPicPr>
            <p:cNvPr id="10" name="Image 9">
              <a:extLst>
                <a:ext uri="{FF2B5EF4-FFF2-40B4-BE49-F238E27FC236}">
                  <a16:creationId xmlns:a16="http://schemas.microsoft.com/office/drawing/2014/main" id="{1CEAF959-931C-8C54-6F66-8C86D724DD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1409" y="269958"/>
              <a:ext cx="2282536" cy="1521691"/>
            </a:xfrm>
            <a:prstGeom prst="rect">
              <a:avLst/>
            </a:prstGeom>
          </p:spPr>
        </p:pic>
        <p:pic>
          <p:nvPicPr>
            <p:cNvPr id="12" name="Image 11">
              <a:extLst>
                <a:ext uri="{FF2B5EF4-FFF2-40B4-BE49-F238E27FC236}">
                  <a16:creationId xmlns:a16="http://schemas.microsoft.com/office/drawing/2014/main" id="{8EE0E434-F547-F5A7-7823-CB5FCF8051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72890" y="178748"/>
              <a:ext cx="2556162" cy="1704108"/>
            </a:xfrm>
            <a:prstGeom prst="rect">
              <a:avLst/>
            </a:prstGeom>
          </p:spPr>
        </p:pic>
        <p:pic>
          <p:nvPicPr>
            <p:cNvPr id="13" name="Image 12">
              <a:extLst>
                <a:ext uri="{FF2B5EF4-FFF2-40B4-BE49-F238E27FC236}">
                  <a16:creationId xmlns:a16="http://schemas.microsoft.com/office/drawing/2014/main" id="{04F35CCC-4A54-25D3-22AB-4388F072AC8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45552" y="202456"/>
              <a:ext cx="2485039" cy="1656693"/>
            </a:xfrm>
            <a:prstGeom prst="rect">
              <a:avLst/>
            </a:prstGeom>
          </p:spPr>
        </p:pic>
      </p:grpSp>
    </p:spTree>
    <p:extLst>
      <p:ext uri="{BB962C8B-B14F-4D97-AF65-F5344CB8AC3E}">
        <p14:creationId xmlns:p14="http://schemas.microsoft.com/office/powerpoint/2010/main" val="164748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F4E42-2087-DB94-09F8-F7AED8C9903E}"/>
            </a:ext>
          </a:extLst>
        </p:cNvPr>
        <p:cNvGrpSpPr/>
        <p:nvPr/>
      </p:nvGrpSpPr>
      <p:grpSpPr>
        <a:xfrm>
          <a:off x="0" y="0"/>
          <a:ext cx="0" cy="0"/>
          <a:chOff x="0" y="0"/>
          <a:chExt cx="0" cy="0"/>
        </a:xfrm>
      </p:grpSpPr>
      <p:sp>
        <p:nvSpPr>
          <p:cNvPr id="7" name="Espace réservé du contenu 2">
            <a:extLst>
              <a:ext uri="{FF2B5EF4-FFF2-40B4-BE49-F238E27FC236}">
                <a16:creationId xmlns:a16="http://schemas.microsoft.com/office/drawing/2014/main" id="{525C22DE-C356-ECEB-2575-48AE8C4FDF84}"/>
              </a:ext>
            </a:extLst>
          </p:cNvPr>
          <p:cNvSpPr txBox="1">
            <a:spLocks/>
          </p:cNvSpPr>
          <p:nvPr>
            <p:custDataLst>
              <p:tags r:id="rId1"/>
            </p:custDataLst>
          </p:nvPr>
        </p:nvSpPr>
        <p:spPr>
          <a:xfrm>
            <a:off x="954107" y="2252798"/>
            <a:ext cx="10515599" cy="18703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FF6319"/>
              </a:buClr>
              <a:buSzPct val="70000"/>
              <a:buFont typeface="Arial" panose="020B0604020202020204" pitchFamily="34" charset="0"/>
              <a:buChar char="•"/>
              <a:defRPr sz="2800" kern="1200">
                <a:solidFill>
                  <a:srgbClr val="37424A"/>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400" kern="1200">
                <a:solidFill>
                  <a:srgbClr val="37424A"/>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000" kern="1200">
                <a:solidFill>
                  <a:srgbClr val="37424A"/>
                </a:solidFill>
                <a:latin typeface="+mn-lt"/>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37424A"/>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7424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A" dirty="0"/>
              <a:t>En formation en soudage, après avoir constaté des difficultés généralisées, vous décidez de faire une démonstration supplémentaire et de proposer un exercice plus simple avant de revenir à la tâche initiale.</a:t>
            </a:r>
          </a:p>
        </p:txBody>
      </p:sp>
      <p:grpSp>
        <p:nvGrpSpPr>
          <p:cNvPr id="13" name="Groupe 12">
            <a:extLst>
              <a:ext uri="{FF2B5EF4-FFF2-40B4-BE49-F238E27FC236}">
                <a16:creationId xmlns:a16="http://schemas.microsoft.com/office/drawing/2014/main" id="{F90A83C7-5918-6979-19A8-C757E865C701}"/>
              </a:ext>
            </a:extLst>
          </p:cNvPr>
          <p:cNvGrpSpPr/>
          <p:nvPr>
            <p:custDataLst>
              <p:tags r:id="rId2"/>
            </p:custDataLst>
          </p:nvPr>
        </p:nvGrpSpPr>
        <p:grpSpPr>
          <a:xfrm>
            <a:off x="2961409" y="245181"/>
            <a:ext cx="6269182" cy="1704108"/>
            <a:chOff x="2961409" y="178748"/>
            <a:chExt cx="6269182" cy="1704108"/>
          </a:xfrm>
        </p:grpSpPr>
        <p:pic>
          <p:nvPicPr>
            <p:cNvPr id="14" name="Image 13">
              <a:extLst>
                <a:ext uri="{FF2B5EF4-FFF2-40B4-BE49-F238E27FC236}">
                  <a16:creationId xmlns:a16="http://schemas.microsoft.com/office/drawing/2014/main" id="{2D00DC87-E3A1-971E-F685-135B5C9F9C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1409" y="269958"/>
              <a:ext cx="2282536" cy="1521691"/>
            </a:xfrm>
            <a:prstGeom prst="rect">
              <a:avLst/>
            </a:prstGeom>
          </p:spPr>
        </p:pic>
        <p:pic>
          <p:nvPicPr>
            <p:cNvPr id="15" name="Image 14">
              <a:extLst>
                <a:ext uri="{FF2B5EF4-FFF2-40B4-BE49-F238E27FC236}">
                  <a16:creationId xmlns:a16="http://schemas.microsoft.com/office/drawing/2014/main" id="{961E94BA-E9DC-437C-816E-2C8AD31298D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72890" y="178748"/>
              <a:ext cx="2556162" cy="1704108"/>
            </a:xfrm>
            <a:prstGeom prst="rect">
              <a:avLst/>
            </a:prstGeom>
          </p:spPr>
        </p:pic>
        <p:pic>
          <p:nvPicPr>
            <p:cNvPr id="16" name="Image 15">
              <a:extLst>
                <a:ext uri="{FF2B5EF4-FFF2-40B4-BE49-F238E27FC236}">
                  <a16:creationId xmlns:a16="http://schemas.microsoft.com/office/drawing/2014/main" id="{041A43BF-C3EB-6F3E-FA4F-B14C4A412D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45552" y="202456"/>
              <a:ext cx="2485039" cy="1656693"/>
            </a:xfrm>
            <a:prstGeom prst="rect">
              <a:avLst/>
            </a:prstGeom>
          </p:spPr>
        </p:pic>
      </p:grpSp>
    </p:spTree>
    <p:extLst>
      <p:ext uri="{BB962C8B-B14F-4D97-AF65-F5344CB8AC3E}">
        <p14:creationId xmlns:p14="http://schemas.microsoft.com/office/powerpoint/2010/main" val="4268100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838199" y="323537"/>
            <a:ext cx="10245919" cy="955254"/>
          </a:xfrm>
        </p:spPr>
        <p:txBody>
          <a:bodyPr>
            <a:noAutofit/>
          </a:bodyPr>
          <a:lstStyle/>
          <a:p>
            <a:pPr algn="ctr"/>
            <a:r>
              <a:rPr kumimoji="0" lang="fr-CA" sz="4800" b="0" i="0" u="none" strike="noStrike" kern="1200" cap="none" spc="0" normalizeH="0" baseline="0" noProof="0" dirty="0">
                <a:ln>
                  <a:noFill/>
                </a:ln>
                <a:solidFill>
                  <a:srgbClr val="37424A"/>
                </a:solidFill>
                <a:effectLst/>
                <a:uLnTx/>
                <a:uFillTx/>
                <a:latin typeface="Calibri" panose="020F0502020204030204"/>
                <a:ea typeface="+mj-ea"/>
                <a:cs typeface="Arial" panose="020B0604020202020204" pitchFamily="34" charset="0"/>
              </a:rPr>
              <a:t>Les </a:t>
            </a:r>
            <a:r>
              <a:rPr kumimoji="0" lang="fr-CA" sz="4800" b="0" i="0" u="sng" strike="noStrike" kern="1200" cap="none" spc="0" normalizeH="0" baseline="0" noProof="0" dirty="0">
                <a:ln>
                  <a:noFill/>
                </a:ln>
                <a:solidFill>
                  <a:srgbClr val="FF0000"/>
                </a:solidFill>
                <a:effectLst/>
                <a:uLnTx/>
                <a:uFillTx/>
                <a:latin typeface="Calibri" panose="020F0502020204030204"/>
                <a:ea typeface="+mj-ea"/>
                <a:cs typeface="Arial" panose="020B0604020202020204" pitchFamily="34" charset="0"/>
              </a:rPr>
              <a:t>qualités</a:t>
            </a:r>
            <a:r>
              <a:rPr kumimoji="0" lang="fr-CA" sz="4800" b="0" i="0" u="none" strike="noStrike" kern="1200" cap="none" spc="0" normalizeH="0" baseline="0" noProof="0" dirty="0">
                <a:ln>
                  <a:noFill/>
                </a:ln>
                <a:solidFill>
                  <a:srgbClr val="37424A"/>
                </a:solidFill>
                <a:effectLst/>
                <a:uLnTx/>
                <a:uFillTx/>
                <a:latin typeface="Calibri" panose="020F0502020204030204"/>
                <a:ea typeface="+mj-ea"/>
                <a:cs typeface="Arial" panose="020B0604020202020204" pitchFamily="34" charset="0"/>
              </a:rPr>
              <a:t> de l’évaluation</a:t>
            </a:r>
            <a:endParaRPr lang="fr-CA" sz="2800" b="1" dirty="0"/>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3" name="Image 2" descr="Une image contenant Police, texte, Graphique, graphisme&#10;&#10;Description générée automatiquement">
            <a:extLst>
              <a:ext uri="{FF2B5EF4-FFF2-40B4-BE49-F238E27FC236}">
                <a16:creationId xmlns:a16="http://schemas.microsoft.com/office/drawing/2014/main" id="{94C8375D-ACCC-CE9F-417D-F158B440CD7F}"/>
              </a:ext>
            </a:extLst>
          </p:cNvPr>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AB7E0007-13BD-7B20-952B-CF798780EAB4}"/>
              </a:ext>
            </a:extLst>
          </p:cNvPr>
          <p:cNvPicPr>
            <a:picLocks noChangeAspect="1"/>
          </p:cNvPicPr>
          <p:nvPr>
            <p:custDataLst>
              <p:tags r:id="rId4"/>
            </p:custDataLst>
          </p:nvPr>
        </p:nvPicPr>
        <p:blipFill>
          <a:blip r:embed="rId12">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6" name="Ellipse 5">
            <a:extLst>
              <a:ext uri="{FF2B5EF4-FFF2-40B4-BE49-F238E27FC236}">
                <a16:creationId xmlns:a16="http://schemas.microsoft.com/office/drawing/2014/main" id="{0DFAD122-C779-B7D9-37C0-2DD813629DDF}"/>
              </a:ext>
            </a:extLst>
          </p:cNvPr>
          <p:cNvSpPr/>
          <p:nvPr>
            <p:custDataLst>
              <p:tags r:id="rId5"/>
            </p:custDataLst>
          </p:nvPr>
        </p:nvSpPr>
        <p:spPr>
          <a:xfrm>
            <a:off x="718628" y="1278791"/>
            <a:ext cx="2627290" cy="1764406"/>
          </a:xfrm>
          <a:prstGeom prst="ellipse">
            <a:avLst/>
          </a:prstGeom>
          <a:solidFill>
            <a:schemeClr val="tx1">
              <a:lumMod val="75000"/>
              <a:lumOff val="2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CA" sz="2800" b="1" dirty="0">
                <a:solidFill>
                  <a:schemeClr val="accent2"/>
                </a:solidFill>
              </a:rPr>
              <a:t>Validité</a:t>
            </a:r>
          </a:p>
        </p:txBody>
      </p:sp>
      <p:sp>
        <p:nvSpPr>
          <p:cNvPr id="7" name="Ellipse 6">
            <a:extLst>
              <a:ext uri="{FF2B5EF4-FFF2-40B4-BE49-F238E27FC236}">
                <a16:creationId xmlns:a16="http://schemas.microsoft.com/office/drawing/2014/main" id="{30656349-E8D0-66EC-70C2-64EE751A4C35}"/>
              </a:ext>
            </a:extLst>
          </p:cNvPr>
          <p:cNvSpPr/>
          <p:nvPr>
            <p:custDataLst>
              <p:tags r:id="rId6"/>
            </p:custDataLst>
          </p:nvPr>
        </p:nvSpPr>
        <p:spPr>
          <a:xfrm>
            <a:off x="4782355" y="1278791"/>
            <a:ext cx="2627289" cy="1907268"/>
          </a:xfrm>
          <a:prstGeom prst="ellipse">
            <a:avLst/>
          </a:prstGeom>
          <a:solidFill>
            <a:schemeClr val="tx1">
              <a:lumMod val="75000"/>
              <a:lumOff val="2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CA" sz="2800" b="1" dirty="0">
                <a:solidFill>
                  <a:schemeClr val="accent2"/>
                </a:solidFill>
              </a:rPr>
              <a:t>Fidélité</a:t>
            </a:r>
          </a:p>
        </p:txBody>
      </p:sp>
      <p:sp>
        <p:nvSpPr>
          <p:cNvPr id="8" name="Ellipse 7">
            <a:extLst>
              <a:ext uri="{FF2B5EF4-FFF2-40B4-BE49-F238E27FC236}">
                <a16:creationId xmlns:a16="http://schemas.microsoft.com/office/drawing/2014/main" id="{90DCABE3-6FA9-DAFF-7128-F03B32094572}"/>
              </a:ext>
            </a:extLst>
          </p:cNvPr>
          <p:cNvSpPr/>
          <p:nvPr>
            <p:custDataLst>
              <p:tags r:id="rId7"/>
            </p:custDataLst>
          </p:nvPr>
        </p:nvSpPr>
        <p:spPr>
          <a:xfrm>
            <a:off x="8726512" y="1262182"/>
            <a:ext cx="2627289" cy="1939453"/>
          </a:xfrm>
          <a:prstGeom prst="ellipse">
            <a:avLst/>
          </a:prstGeom>
          <a:solidFill>
            <a:schemeClr val="tx1">
              <a:lumMod val="75000"/>
              <a:lumOff val="2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CA" sz="2800" b="1" dirty="0">
                <a:solidFill>
                  <a:schemeClr val="accent2"/>
                </a:solidFill>
              </a:rPr>
              <a:t>Faisabilité</a:t>
            </a:r>
          </a:p>
        </p:txBody>
      </p:sp>
    </p:spTree>
    <p:extLst>
      <p:ext uri="{BB962C8B-B14F-4D97-AF65-F5344CB8AC3E}">
        <p14:creationId xmlns:p14="http://schemas.microsoft.com/office/powerpoint/2010/main" val="2583808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930222" y="-133975"/>
            <a:ext cx="10331556" cy="936171"/>
          </a:xfrm>
        </p:spPr>
        <p:txBody>
          <a:bodyPr>
            <a:normAutofit fontScale="90000"/>
          </a:bodyPr>
          <a:lstStyle/>
          <a:p>
            <a:pPr algn="ctr"/>
            <a:r>
              <a:rPr lang="fr-CA" sz="4800" b="1" dirty="0"/>
              <a:t>Les </a:t>
            </a:r>
            <a:r>
              <a:rPr lang="fr-CA" sz="4800" b="1" dirty="0">
                <a:solidFill>
                  <a:srgbClr val="FF0000"/>
                </a:solidFill>
              </a:rPr>
              <a:t>valeurs</a:t>
            </a:r>
            <a:r>
              <a:rPr lang="fr-CA" sz="4800" b="1" dirty="0"/>
              <a:t> </a:t>
            </a:r>
            <a:r>
              <a:rPr lang="fr-CA" sz="4800" b="1" dirty="0">
                <a:solidFill>
                  <a:srgbClr val="FF0000"/>
                </a:solidFill>
              </a:rPr>
              <a:t>fondamentales</a:t>
            </a:r>
            <a:r>
              <a:rPr lang="fr-CA" sz="4800" b="1" dirty="0"/>
              <a:t> en évaluation</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12">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sp>
        <p:nvSpPr>
          <p:cNvPr id="4" name="ZoneTexte 3">
            <a:extLst>
              <a:ext uri="{FF2B5EF4-FFF2-40B4-BE49-F238E27FC236}">
                <a16:creationId xmlns:a16="http://schemas.microsoft.com/office/drawing/2014/main" id="{2189564E-FAB4-B2AA-DE5B-C3E11E0A317D}"/>
              </a:ext>
            </a:extLst>
          </p:cNvPr>
          <p:cNvSpPr txBox="1"/>
          <p:nvPr>
            <p:custDataLst>
              <p:tags r:id="rId3"/>
            </p:custDataLst>
          </p:nvPr>
        </p:nvSpPr>
        <p:spPr>
          <a:xfrm>
            <a:off x="5150122" y="6177470"/>
            <a:ext cx="6651483" cy="230832"/>
          </a:xfrm>
          <a:prstGeom prst="rect">
            <a:avLst/>
          </a:prstGeom>
          <a:noFill/>
        </p:spPr>
        <p:txBody>
          <a:bodyPr wrap="square" rtlCol="0">
            <a:spAutoFit/>
          </a:bodyPr>
          <a:lstStyle/>
          <a:p>
            <a:pPr algn="r"/>
            <a:r>
              <a:rPr lang="fr-CA" sz="900" i="1" dirty="0">
                <a:solidFill>
                  <a:schemeClr val="bg1"/>
                </a:solidFill>
              </a:rPr>
              <a:t>Source : Guide de référence sur la planification des activités d’apprentissage et d’évaluation, Formation professionnelle, MELS, 2005, p. 55</a:t>
            </a:r>
          </a:p>
        </p:txBody>
      </p:sp>
      <p:pic>
        <p:nvPicPr>
          <p:cNvPr id="7" name="Image 6">
            <a:extLst>
              <a:ext uri="{FF2B5EF4-FFF2-40B4-BE49-F238E27FC236}">
                <a16:creationId xmlns:a16="http://schemas.microsoft.com/office/drawing/2014/main" id="{A91A05E1-75AB-32B9-C64A-4EF358BD9115}"/>
              </a:ext>
            </a:extLst>
          </p:cNvPr>
          <p:cNvPicPr>
            <a:picLocks noChangeAspect="1"/>
          </p:cNvPicPr>
          <p:nvPr>
            <p:custDataLst>
              <p:tags r:id="rId4"/>
            </p:custDataLst>
          </p:nvPr>
        </p:nvPicPr>
        <p:blipFill>
          <a:blip r:embed="rId13"/>
          <a:srcRect r="412"/>
          <a:stretch/>
        </p:blipFill>
        <p:spPr>
          <a:xfrm>
            <a:off x="1093595" y="598943"/>
            <a:ext cx="10004809" cy="5248645"/>
          </a:xfrm>
          <a:prstGeom prst="rect">
            <a:avLst/>
          </a:prstGeom>
          <a:ln w="12700">
            <a:solidFill>
              <a:srgbClr val="37424A"/>
            </a:solidFill>
          </a:ln>
        </p:spPr>
      </p:pic>
      <p:pic>
        <p:nvPicPr>
          <p:cNvPr id="3" name="Image 2" descr="Une image contenant Police, texte, Graphique, graphisme&#10;&#10;Description générée automatiquement">
            <a:extLst>
              <a:ext uri="{FF2B5EF4-FFF2-40B4-BE49-F238E27FC236}">
                <a16:creationId xmlns:a16="http://schemas.microsoft.com/office/drawing/2014/main" id="{92859B91-167E-205D-75AE-8453D903141B}"/>
              </a:ext>
            </a:extLst>
          </p:cNvPr>
          <p:cNvPicPr>
            <a:picLocks noChangeAspect="1"/>
          </p:cNvPicPr>
          <p:nvPr>
            <p:custDataLst>
              <p:tags r:id="rId5"/>
            </p:custDataLst>
          </p:nvPr>
        </p:nvPicPr>
        <p:blipFill>
          <a:blip r:embed="rId14">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sp>
        <p:nvSpPr>
          <p:cNvPr id="9" name="ZoneTexte 8">
            <a:extLst>
              <a:ext uri="{FF2B5EF4-FFF2-40B4-BE49-F238E27FC236}">
                <a16:creationId xmlns:a16="http://schemas.microsoft.com/office/drawing/2014/main" id="{7289AEC2-B578-1346-A368-67BCB599A72F}"/>
              </a:ext>
            </a:extLst>
          </p:cNvPr>
          <p:cNvSpPr txBox="1"/>
          <p:nvPr>
            <p:custDataLst>
              <p:tags r:id="rId6"/>
            </p:custDataLst>
          </p:nvPr>
        </p:nvSpPr>
        <p:spPr>
          <a:xfrm>
            <a:off x="5851564" y="963373"/>
            <a:ext cx="1855521" cy="923330"/>
          </a:xfrm>
          <a:prstGeom prst="rect">
            <a:avLst/>
          </a:prstGeom>
          <a:noFill/>
        </p:spPr>
        <p:txBody>
          <a:bodyPr wrap="square">
            <a:spAutoFit/>
          </a:bodyPr>
          <a:lstStyle/>
          <a:p>
            <a:r>
              <a:rPr lang="fr-CA" dirty="0"/>
              <a:t>L’élève a le droit…</a:t>
            </a:r>
          </a:p>
          <a:p>
            <a:pPr marL="285750" indent="-285750">
              <a:buFont typeface="Arial" panose="020B0604020202020204" pitchFamily="34" charset="0"/>
              <a:buChar char="•"/>
            </a:pPr>
            <a:r>
              <a:rPr lang="fr-CA" dirty="0"/>
              <a:t>de reprise</a:t>
            </a:r>
          </a:p>
          <a:p>
            <a:pPr marL="285750" indent="-285750">
              <a:buFont typeface="Arial" panose="020B0604020202020204" pitchFamily="34" charset="0"/>
              <a:buChar char="•"/>
            </a:pPr>
            <a:r>
              <a:rPr lang="fr-CA" dirty="0"/>
              <a:t>d’appel, etc.</a:t>
            </a:r>
          </a:p>
        </p:txBody>
      </p:sp>
      <p:sp>
        <p:nvSpPr>
          <p:cNvPr id="11" name="ZoneTexte 10">
            <a:extLst>
              <a:ext uri="{FF2B5EF4-FFF2-40B4-BE49-F238E27FC236}">
                <a16:creationId xmlns:a16="http://schemas.microsoft.com/office/drawing/2014/main" id="{B9AB8822-ADF6-3CB4-2363-865359CF1450}"/>
              </a:ext>
            </a:extLst>
          </p:cNvPr>
          <p:cNvSpPr txBox="1"/>
          <p:nvPr>
            <p:custDataLst>
              <p:tags r:id="rId7"/>
            </p:custDataLst>
          </p:nvPr>
        </p:nvSpPr>
        <p:spPr>
          <a:xfrm>
            <a:off x="5522031" y="4225081"/>
            <a:ext cx="2861953" cy="738664"/>
          </a:xfrm>
          <a:prstGeom prst="rect">
            <a:avLst/>
          </a:prstGeom>
          <a:noFill/>
        </p:spPr>
        <p:txBody>
          <a:bodyPr wrap="square">
            <a:spAutoFit/>
          </a:bodyPr>
          <a:lstStyle/>
          <a:p>
            <a:r>
              <a:rPr lang="fr-CA" sz="1400" dirty="0"/>
              <a:t>(sans abaisser les exigences de la compétence)</a:t>
            </a:r>
          </a:p>
          <a:p>
            <a:r>
              <a:rPr lang="fr-CA" sz="1400" dirty="0"/>
              <a:t>Pratique autonome du métier</a:t>
            </a:r>
          </a:p>
        </p:txBody>
      </p:sp>
      <p:pic>
        <p:nvPicPr>
          <p:cNvPr id="6" name="Image 5">
            <a:extLst>
              <a:ext uri="{FF2B5EF4-FFF2-40B4-BE49-F238E27FC236}">
                <a16:creationId xmlns:a16="http://schemas.microsoft.com/office/drawing/2014/main" id="{1AE51942-1ECE-DC4B-8C0F-9FEAD80892A9}"/>
              </a:ext>
            </a:extLst>
          </p:cNvPr>
          <p:cNvPicPr>
            <a:picLocks noChangeAspect="1"/>
          </p:cNvPicPr>
          <p:nvPr>
            <p:custDataLst>
              <p:tags r:id="rId8"/>
            </p:custDataLst>
          </p:nvPr>
        </p:nvPicPr>
        <p:blipFill>
          <a:blip r:embed="rId15">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10" name="ZoneTexte 9">
            <a:extLst>
              <a:ext uri="{FF2B5EF4-FFF2-40B4-BE49-F238E27FC236}">
                <a16:creationId xmlns:a16="http://schemas.microsoft.com/office/drawing/2014/main" id="{BA3477AC-2558-7004-81AF-7343D621227F}"/>
              </a:ext>
            </a:extLst>
          </p:cNvPr>
          <p:cNvSpPr txBox="1"/>
          <p:nvPr>
            <p:custDataLst>
              <p:tags r:id="rId9"/>
            </p:custDataLst>
          </p:nvPr>
        </p:nvSpPr>
        <p:spPr>
          <a:xfrm>
            <a:off x="5851564" y="617530"/>
            <a:ext cx="1073239" cy="369332"/>
          </a:xfrm>
          <a:prstGeom prst="rect">
            <a:avLst/>
          </a:prstGeom>
          <a:noFill/>
        </p:spPr>
        <p:txBody>
          <a:bodyPr wrap="square" rtlCol="0">
            <a:spAutoFit/>
          </a:bodyPr>
          <a:lstStyle/>
          <a:p>
            <a:r>
              <a:rPr lang="fr-CA" b="1" dirty="0"/>
              <a:t>Justice</a:t>
            </a:r>
          </a:p>
        </p:txBody>
      </p:sp>
    </p:spTree>
    <p:extLst>
      <p:ext uri="{BB962C8B-B14F-4D97-AF65-F5344CB8AC3E}">
        <p14:creationId xmlns:p14="http://schemas.microsoft.com/office/powerpoint/2010/main" val="2474716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2418850" y="-14383"/>
            <a:ext cx="7354300" cy="1107658"/>
          </a:xfrm>
        </p:spPr>
        <p:txBody>
          <a:bodyPr>
            <a:normAutofit/>
          </a:bodyPr>
          <a:lstStyle/>
          <a:p>
            <a:pPr algn="ctr"/>
            <a:r>
              <a:rPr lang="fr-CA" sz="4800" b="1" dirty="0"/>
              <a:t>Les </a:t>
            </a:r>
            <a:r>
              <a:rPr lang="fr-CA" sz="4800" b="1" dirty="0">
                <a:solidFill>
                  <a:srgbClr val="FF0000"/>
                </a:solidFill>
              </a:rPr>
              <a:t>valeurs instrumentales</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6" name="Image 5">
            <a:extLst>
              <a:ext uri="{FF2B5EF4-FFF2-40B4-BE49-F238E27FC236}">
                <a16:creationId xmlns:a16="http://schemas.microsoft.com/office/drawing/2014/main" id="{0A77074A-6C9D-DC69-6356-B71FB0F67C86}"/>
              </a:ext>
            </a:extLst>
          </p:cNvPr>
          <p:cNvPicPr>
            <a:picLocks noChangeAspect="1"/>
          </p:cNvPicPr>
          <p:nvPr>
            <p:custDataLst>
              <p:tags r:id="rId3"/>
            </p:custDataLst>
          </p:nvPr>
        </p:nvPicPr>
        <p:blipFill>
          <a:blip r:embed="rId10"/>
          <a:stretch>
            <a:fillRect/>
          </a:stretch>
        </p:blipFill>
        <p:spPr>
          <a:xfrm>
            <a:off x="2418850" y="944016"/>
            <a:ext cx="7354300" cy="4969967"/>
          </a:xfrm>
          <a:prstGeom prst="rect">
            <a:avLst/>
          </a:prstGeom>
          <a:ln w="12700">
            <a:solidFill>
              <a:srgbClr val="37424A"/>
            </a:solidFill>
          </a:ln>
        </p:spPr>
      </p:pic>
      <p:pic>
        <p:nvPicPr>
          <p:cNvPr id="3" name="Image 2" descr="Une image contenant Police, texte, Graphique, graphisme&#10;&#10;Description générée automatiquement">
            <a:extLst>
              <a:ext uri="{FF2B5EF4-FFF2-40B4-BE49-F238E27FC236}">
                <a16:creationId xmlns:a16="http://schemas.microsoft.com/office/drawing/2014/main" id="{6FE0855A-3603-3A31-32A9-0792AB421BB7}"/>
              </a:ext>
            </a:extLst>
          </p:cNvPr>
          <p:cNvPicPr>
            <a:picLocks noChangeAspect="1"/>
          </p:cNvPicPr>
          <p:nvPr>
            <p:custDataLst>
              <p:tags r:id="rId4"/>
            </p:custDataLst>
          </p:nvPr>
        </p:nvPicPr>
        <p:blipFill>
          <a:blip r:embed="rId11">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sp>
        <p:nvSpPr>
          <p:cNvPr id="7" name="ZoneTexte 6">
            <a:extLst>
              <a:ext uri="{FF2B5EF4-FFF2-40B4-BE49-F238E27FC236}">
                <a16:creationId xmlns:a16="http://schemas.microsoft.com/office/drawing/2014/main" id="{DEDAD22B-FCAD-EB33-AC27-60DAF431F909}"/>
              </a:ext>
            </a:extLst>
          </p:cNvPr>
          <p:cNvSpPr txBox="1"/>
          <p:nvPr>
            <p:custDataLst>
              <p:tags r:id="rId5"/>
            </p:custDataLst>
          </p:nvPr>
        </p:nvSpPr>
        <p:spPr>
          <a:xfrm>
            <a:off x="8051470" y="5237020"/>
            <a:ext cx="831273" cy="369332"/>
          </a:xfrm>
          <a:prstGeom prst="rect">
            <a:avLst/>
          </a:prstGeom>
          <a:solidFill>
            <a:srgbClr val="EFDDDE"/>
          </a:solidFill>
          <a:ln>
            <a:noFill/>
          </a:ln>
        </p:spPr>
        <p:txBody>
          <a:bodyPr wrap="square" rtlCol="0">
            <a:spAutoFit/>
          </a:bodyPr>
          <a:lstStyle/>
          <a:p>
            <a:r>
              <a:rPr lang="fr-CA" dirty="0"/>
              <a:t>l’élève</a:t>
            </a:r>
          </a:p>
        </p:txBody>
      </p:sp>
      <p:pic>
        <p:nvPicPr>
          <p:cNvPr id="4" name="Image 3">
            <a:extLst>
              <a:ext uri="{FF2B5EF4-FFF2-40B4-BE49-F238E27FC236}">
                <a16:creationId xmlns:a16="http://schemas.microsoft.com/office/drawing/2014/main" id="{5BB51D3B-B803-20F0-C1BA-EA8FB880DEEE}"/>
              </a:ext>
            </a:extLst>
          </p:cNvPr>
          <p:cNvPicPr>
            <a:picLocks noChangeAspect="1"/>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1225431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4E17D5-44C9-3B43-A787-00F33421645D}"/>
              </a:ext>
            </a:extLst>
          </p:cNvPr>
          <p:cNvSpPr>
            <a:spLocks noGrp="1"/>
          </p:cNvSpPr>
          <p:nvPr>
            <p:ph type="title"/>
            <p:custDataLst>
              <p:tags r:id="rId1"/>
            </p:custDataLst>
          </p:nvPr>
        </p:nvSpPr>
        <p:spPr>
          <a:xfrm>
            <a:off x="838200" y="154379"/>
            <a:ext cx="10515599" cy="832338"/>
          </a:xfrm>
        </p:spPr>
        <p:txBody>
          <a:bodyPr/>
          <a:lstStyle/>
          <a:p>
            <a:r>
              <a:rPr kumimoji="0" lang="fr-CA" sz="4000" b="0" i="0" u="none" strike="noStrike" kern="1200" cap="none" spc="0" normalizeH="0" baseline="0" noProof="0" dirty="0">
                <a:ln>
                  <a:noFill/>
                </a:ln>
                <a:solidFill>
                  <a:srgbClr val="FF6319"/>
                </a:solidFill>
                <a:effectLst/>
                <a:uLnTx/>
                <a:uFillTx/>
                <a:latin typeface="Arial" panose="020B0604020202020204" pitchFamily="34" charset="0"/>
                <a:ea typeface="+mj-ea"/>
                <a:cs typeface="Arial" panose="020B0604020202020204" pitchFamily="34" charset="0"/>
              </a:rPr>
              <a:t>Activité – Les valeurs en évaluation </a:t>
            </a:r>
            <a:endParaRPr lang="fr-CA" dirty="0"/>
          </a:p>
        </p:txBody>
      </p:sp>
      <p:sp>
        <p:nvSpPr>
          <p:cNvPr id="3" name="Espace réservé du contenu 2">
            <a:extLst>
              <a:ext uri="{FF2B5EF4-FFF2-40B4-BE49-F238E27FC236}">
                <a16:creationId xmlns:a16="http://schemas.microsoft.com/office/drawing/2014/main" id="{DB331B15-ED4A-B82A-3BB5-DD4AC310AC11}"/>
              </a:ext>
            </a:extLst>
          </p:cNvPr>
          <p:cNvSpPr>
            <a:spLocks noGrp="1"/>
          </p:cNvSpPr>
          <p:nvPr>
            <p:ph idx="1"/>
            <p:custDataLst>
              <p:tags r:id="rId2"/>
            </p:custDataLst>
          </p:nvPr>
        </p:nvSpPr>
        <p:spPr>
          <a:xfrm>
            <a:off x="838200" y="831273"/>
            <a:ext cx="10515599" cy="5067251"/>
          </a:xfrm>
        </p:spPr>
        <p:txBody>
          <a:bodyPr>
            <a:normAutofit/>
          </a:bodyPr>
          <a:lstStyle/>
          <a:p>
            <a:pPr marL="0" indent="0">
              <a:buNone/>
            </a:pPr>
            <a:r>
              <a:rPr lang="fr-CA" sz="2800" b="1" u="sng" dirty="0">
                <a:effectLst/>
                <a:latin typeface="Arial" panose="020B0604020202020204" pitchFamily="34" charset="0"/>
                <a:ea typeface="Times New Roman" panose="02020603050405020304" pitchFamily="18" charset="0"/>
                <a:cs typeface="Times New Roman" panose="02020603050405020304" pitchFamily="18" charset="0"/>
              </a:rPr>
              <a:t>Cas n</a:t>
            </a:r>
            <a:r>
              <a:rPr lang="fr-CA" sz="2800" b="1" u="sng" baseline="30000" dirty="0">
                <a:effectLst/>
                <a:latin typeface="Arial" panose="020B0604020202020204" pitchFamily="34" charset="0"/>
                <a:ea typeface="Times New Roman" panose="02020603050405020304" pitchFamily="18" charset="0"/>
                <a:cs typeface="Times New Roman" panose="02020603050405020304" pitchFamily="18" charset="0"/>
              </a:rPr>
              <a:t>o</a:t>
            </a:r>
            <a:r>
              <a:rPr lang="fr-CA" sz="2800" b="1" u="sng" dirty="0">
                <a:effectLst/>
                <a:latin typeface="Arial" panose="020B0604020202020204" pitchFamily="34" charset="0"/>
                <a:ea typeface="Times New Roman" panose="02020603050405020304" pitchFamily="18" charset="0"/>
                <a:cs typeface="Times New Roman" panose="02020603050405020304" pitchFamily="18" charset="0"/>
              </a:rPr>
              <a:t> 1</a:t>
            </a:r>
          </a:p>
          <a:p>
            <a:pPr marL="0" indent="0">
              <a:buNone/>
            </a:pPr>
            <a:r>
              <a:rPr lang="fr-CA" sz="2800" dirty="0">
                <a:effectLst/>
                <a:latin typeface="Arial" panose="020B0604020202020204" pitchFamily="34" charset="0"/>
                <a:ea typeface="Times New Roman" panose="02020603050405020304" pitchFamily="18" charset="0"/>
                <a:cs typeface="Times New Roman" panose="02020603050405020304" pitchFamily="18" charset="0"/>
              </a:rPr>
              <a:t> </a:t>
            </a:r>
            <a:endParaRPr lang="fr-CA" sz="2800" dirty="0">
              <a:effectLst/>
              <a:latin typeface="Tahoma" panose="020B0604030504040204" pitchFamily="34" charset="0"/>
              <a:ea typeface="Times New Roman" panose="02020603050405020304" pitchFamily="18" charset="0"/>
              <a:cs typeface="Times New Roman" panose="02020603050405020304" pitchFamily="18" charset="0"/>
            </a:endParaRPr>
          </a:p>
          <a:p>
            <a:pPr marL="0" indent="0">
              <a:buNone/>
            </a:pPr>
            <a:endParaRPr lang="fr-CA" sz="2800" dirty="0">
              <a:effectLst/>
              <a:latin typeface="Arial" panose="020B0604020202020204" pitchFamily="34" charset="0"/>
              <a:ea typeface="Times New Roman" panose="02020603050405020304" pitchFamily="18" charset="0"/>
            </a:endParaRPr>
          </a:p>
        </p:txBody>
      </p:sp>
      <p:pic>
        <p:nvPicPr>
          <p:cNvPr id="4" name="Image 3">
            <a:extLst>
              <a:ext uri="{FF2B5EF4-FFF2-40B4-BE49-F238E27FC236}">
                <a16:creationId xmlns:a16="http://schemas.microsoft.com/office/drawing/2014/main" id="{33E5C733-4464-3EAF-9C3F-6DA9488E2D30}"/>
              </a:ext>
            </a:extLst>
          </p:cNvPr>
          <p:cNvPicPr>
            <a:picLocks noChangeAspect="1"/>
          </p:cNvPicPr>
          <p:nvPr>
            <p:custDataLst>
              <p:tags r:id="rId3"/>
            </p:custDataLst>
          </p:nvPr>
        </p:nvPicPr>
        <p:blipFill>
          <a:blip r:embed="rId9"/>
          <a:stretch>
            <a:fillRect/>
          </a:stretch>
        </p:blipFill>
        <p:spPr>
          <a:xfrm>
            <a:off x="9302253" y="6381188"/>
            <a:ext cx="1828959" cy="365792"/>
          </a:xfrm>
          <a:prstGeom prst="rect">
            <a:avLst/>
          </a:prstGeom>
        </p:spPr>
      </p:pic>
      <p:pic>
        <p:nvPicPr>
          <p:cNvPr id="5" name="Image 4">
            <a:extLst>
              <a:ext uri="{FF2B5EF4-FFF2-40B4-BE49-F238E27FC236}">
                <a16:creationId xmlns:a16="http://schemas.microsoft.com/office/drawing/2014/main" id="{D1442FD3-2DA9-C3A6-0FB1-BF026EA00901}"/>
              </a:ext>
            </a:extLst>
          </p:cNvPr>
          <p:cNvPicPr>
            <a:picLocks noChangeAspect="1"/>
          </p:cNvPicPr>
          <p:nvPr>
            <p:custDataLst>
              <p:tags r:id="rId4"/>
            </p:custDataLst>
          </p:nvPr>
        </p:nvPicPr>
        <p:blipFill>
          <a:blip r:embed="rId10"/>
          <a:stretch>
            <a:fillRect/>
          </a:stretch>
        </p:blipFill>
        <p:spPr>
          <a:xfrm>
            <a:off x="942049" y="6175176"/>
            <a:ext cx="688908" cy="682811"/>
          </a:xfrm>
          <a:prstGeom prst="rect">
            <a:avLst/>
          </a:prstGeom>
        </p:spPr>
      </p:pic>
      <p:pic>
        <p:nvPicPr>
          <p:cNvPr id="6" name="Image 5">
            <a:extLst>
              <a:ext uri="{FF2B5EF4-FFF2-40B4-BE49-F238E27FC236}">
                <a16:creationId xmlns:a16="http://schemas.microsoft.com/office/drawing/2014/main" id="{B7B81289-69A6-6557-D76E-01463347F928}"/>
              </a:ext>
            </a:extLst>
          </p:cNvPr>
          <p:cNvPicPr>
            <a:picLocks noChangeAspect="1"/>
          </p:cNvPicPr>
          <p:nvPr>
            <p:custDataLst>
              <p:tags r:id="rId5"/>
            </p:custDataLst>
          </p:nvPr>
        </p:nvPicPr>
        <p:blipFill>
          <a:blip r:embed="rId11">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pic>
        <p:nvPicPr>
          <p:cNvPr id="9" name="Image 8">
            <a:extLst>
              <a:ext uri="{FF2B5EF4-FFF2-40B4-BE49-F238E27FC236}">
                <a16:creationId xmlns:a16="http://schemas.microsoft.com/office/drawing/2014/main" id="{1F1B49B6-0FD4-346A-A565-5A1C14ED43B7}"/>
              </a:ext>
            </a:extLst>
          </p:cNvPr>
          <p:cNvPicPr>
            <a:picLocks noChangeAspect="1"/>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2007219" y="945506"/>
            <a:ext cx="7782622" cy="5188415"/>
          </a:xfrm>
          <a:prstGeom prst="rect">
            <a:avLst/>
          </a:prstGeom>
        </p:spPr>
      </p:pic>
      <p:pic>
        <p:nvPicPr>
          <p:cNvPr id="11" name="Image 10">
            <a:extLst>
              <a:ext uri="{FF2B5EF4-FFF2-40B4-BE49-F238E27FC236}">
                <a16:creationId xmlns:a16="http://schemas.microsoft.com/office/drawing/2014/main" id="{95BE42FF-E2C3-C834-5D60-EF045AF5D89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009939" y="-72313"/>
            <a:ext cx="2063578" cy="2063578"/>
          </a:xfrm>
          <a:prstGeom prst="rect">
            <a:avLst/>
          </a:prstGeom>
        </p:spPr>
      </p:pic>
    </p:spTree>
    <p:extLst>
      <p:ext uri="{BB962C8B-B14F-4D97-AF65-F5344CB8AC3E}">
        <p14:creationId xmlns:p14="http://schemas.microsoft.com/office/powerpoint/2010/main" val="3900163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109C1A8-CFCD-E88C-EAC8-E4C279A18C1F}"/>
              </a:ext>
            </a:extLst>
          </p:cNvPr>
          <p:cNvSpPr>
            <a:spLocks noGrp="1"/>
          </p:cNvSpPr>
          <p:nvPr>
            <p:ph idx="1"/>
            <p:custDataLst>
              <p:tags r:id="rId1"/>
            </p:custDataLst>
          </p:nvPr>
        </p:nvSpPr>
        <p:spPr>
          <a:xfrm>
            <a:off x="838200" y="636356"/>
            <a:ext cx="10515599" cy="5085813"/>
          </a:xfrm>
        </p:spPr>
        <p:txBody>
          <a:bodyPr>
            <a:normAutofit/>
          </a:bodyPr>
          <a:lstStyle/>
          <a:p>
            <a:pPr marL="0" marR="342900" indent="0" algn="just">
              <a:spcBef>
                <a:spcPts val="1200"/>
              </a:spcBef>
              <a:buNone/>
            </a:pPr>
            <a:r>
              <a:rPr lang="fr-CA" sz="2800" b="1" u="sng" dirty="0">
                <a:effectLst/>
                <a:latin typeface="Arial" panose="020B0604020202020204" pitchFamily="34" charset="0"/>
                <a:ea typeface="Times New Roman" panose="02020603050405020304" pitchFamily="18" charset="0"/>
                <a:cs typeface="Times New Roman" panose="02020603050405020304" pitchFamily="18" charset="0"/>
              </a:rPr>
              <a:t>Cas n</a:t>
            </a:r>
            <a:r>
              <a:rPr lang="fr-CA" sz="2800" b="1" u="sng" baseline="30000" dirty="0">
                <a:effectLst/>
                <a:latin typeface="Arial" panose="020B0604020202020204" pitchFamily="34" charset="0"/>
                <a:ea typeface="Times New Roman" panose="02020603050405020304" pitchFamily="18" charset="0"/>
                <a:cs typeface="Times New Roman" panose="02020603050405020304" pitchFamily="18" charset="0"/>
              </a:rPr>
              <a:t>o</a:t>
            </a:r>
            <a:r>
              <a:rPr lang="fr-CA" sz="2800" b="1" u="sng" dirty="0">
                <a:effectLst/>
                <a:latin typeface="Arial" panose="020B0604020202020204" pitchFamily="34" charset="0"/>
                <a:ea typeface="Times New Roman" panose="02020603050405020304" pitchFamily="18" charset="0"/>
                <a:cs typeface="Times New Roman" panose="02020603050405020304" pitchFamily="18" charset="0"/>
              </a:rPr>
              <a:t> 2 </a:t>
            </a:r>
            <a:r>
              <a:rPr lang="fr-CA" sz="2800"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 </a:t>
            </a:r>
          </a:p>
          <a:p>
            <a:pPr marL="0" marR="342900" indent="0" algn="just">
              <a:spcBef>
                <a:spcPts val="1200"/>
              </a:spcBef>
              <a:buNone/>
            </a:pPr>
            <a:endParaRPr lang="fr-CA" sz="1500" dirty="0">
              <a:effectLst/>
              <a:latin typeface="Tahoma" panose="020B0604030504040204" pitchFamily="34" charset="0"/>
              <a:ea typeface="Times New Roman" panose="02020603050405020304" pitchFamily="18" charset="0"/>
              <a:cs typeface="Times New Roman" panose="02020603050405020304" pitchFamily="18" charset="0"/>
            </a:endParaRPr>
          </a:p>
          <a:p>
            <a:pPr marL="0" marR="342900" indent="0" algn="just">
              <a:buNone/>
            </a:pPr>
            <a:endParaRPr lang="fr-CA" dirty="0">
              <a:latin typeface="Arial" panose="020B0604020202020204" pitchFamily="34" charset="0"/>
              <a:ea typeface="Times New Roman" panose="02020603050405020304" pitchFamily="18" charset="0"/>
              <a:cs typeface="Times New Roman" panose="02020603050405020304" pitchFamily="18" charset="0"/>
            </a:endParaRPr>
          </a:p>
          <a:p>
            <a:pPr marL="0" marR="342900" indent="0" algn="just">
              <a:buNone/>
            </a:pPr>
            <a:endParaRPr lang="fr-CA" sz="2800" dirty="0">
              <a:effectLst/>
              <a:latin typeface="Tahoma" panose="020B0604030504040204" pitchFamily="34" charset="0"/>
              <a:ea typeface="Times New Roman" panose="02020603050405020304" pitchFamily="18" charset="0"/>
              <a:cs typeface="Times New Roman" panose="02020603050405020304" pitchFamily="18" charset="0"/>
            </a:endParaRPr>
          </a:p>
          <a:p>
            <a:endParaRPr lang="fr-CA" dirty="0"/>
          </a:p>
        </p:txBody>
      </p:sp>
      <p:pic>
        <p:nvPicPr>
          <p:cNvPr id="4" name="Image 3">
            <a:extLst>
              <a:ext uri="{FF2B5EF4-FFF2-40B4-BE49-F238E27FC236}">
                <a16:creationId xmlns:a16="http://schemas.microsoft.com/office/drawing/2014/main" id="{84F423CA-AC22-A4D3-6588-ED43F541CE98}"/>
              </a:ext>
            </a:extLst>
          </p:cNvPr>
          <p:cNvPicPr>
            <a:picLocks noChangeAspect="1"/>
          </p:cNvPicPr>
          <p:nvPr>
            <p:custDataLst>
              <p:tags r:id="rId2"/>
            </p:custDataLst>
          </p:nvPr>
        </p:nvPicPr>
        <p:blipFill>
          <a:blip r:embed="rId8"/>
          <a:stretch>
            <a:fillRect/>
          </a:stretch>
        </p:blipFill>
        <p:spPr>
          <a:xfrm>
            <a:off x="9361631" y="6369313"/>
            <a:ext cx="1828959" cy="365792"/>
          </a:xfrm>
          <a:prstGeom prst="rect">
            <a:avLst/>
          </a:prstGeom>
        </p:spPr>
      </p:pic>
      <p:pic>
        <p:nvPicPr>
          <p:cNvPr id="5" name="Image 4">
            <a:extLst>
              <a:ext uri="{FF2B5EF4-FFF2-40B4-BE49-F238E27FC236}">
                <a16:creationId xmlns:a16="http://schemas.microsoft.com/office/drawing/2014/main" id="{CF1E5504-F6B3-B50E-AAA8-020D38A8477B}"/>
              </a:ext>
            </a:extLst>
          </p:cNvPr>
          <p:cNvPicPr>
            <a:picLocks noChangeAspect="1"/>
          </p:cNvPicPr>
          <p:nvPr>
            <p:custDataLst>
              <p:tags r:id="rId3"/>
            </p:custDataLst>
          </p:nvPr>
        </p:nvPicPr>
        <p:blipFill>
          <a:blip r:embed="rId9"/>
          <a:stretch>
            <a:fillRect/>
          </a:stretch>
        </p:blipFill>
        <p:spPr>
          <a:xfrm>
            <a:off x="918295" y="6139547"/>
            <a:ext cx="688908" cy="682811"/>
          </a:xfrm>
          <a:prstGeom prst="rect">
            <a:avLst/>
          </a:prstGeom>
        </p:spPr>
      </p:pic>
      <p:pic>
        <p:nvPicPr>
          <p:cNvPr id="6" name="Image 5">
            <a:extLst>
              <a:ext uri="{FF2B5EF4-FFF2-40B4-BE49-F238E27FC236}">
                <a16:creationId xmlns:a16="http://schemas.microsoft.com/office/drawing/2014/main" id="{EC9C1F85-E311-E203-3DD3-43B6AA4D6C29}"/>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pic>
        <p:nvPicPr>
          <p:cNvPr id="11" name="Image 10">
            <a:extLst>
              <a:ext uri="{FF2B5EF4-FFF2-40B4-BE49-F238E27FC236}">
                <a16:creationId xmlns:a16="http://schemas.microsoft.com/office/drawing/2014/main" id="{975385D4-8A48-0472-805F-639D22B75E7B}"/>
              </a:ext>
            </a:extLst>
          </p:cNvPr>
          <p:cNvPicPr>
            <a:picLocks noChangeAspect="1"/>
          </p:cNvPicPr>
          <p:nvPr>
            <p:custDataLst>
              <p:tags r:id="rId5"/>
            </p:custDataLst>
          </p:nvPr>
        </p:nvPicPr>
        <p:blipFill>
          <a:blip r:embed="rId11">
            <a:extLst>
              <a:ext uri="{28A0092B-C50C-407E-A947-70E740481C1C}">
                <a14:useLocalDpi xmlns:a14="http://schemas.microsoft.com/office/drawing/2010/main" val="0"/>
              </a:ext>
            </a:extLst>
          </a:blip>
          <a:stretch>
            <a:fillRect/>
          </a:stretch>
        </p:blipFill>
        <p:spPr>
          <a:xfrm>
            <a:off x="2085278" y="1170716"/>
            <a:ext cx="7381178" cy="4920785"/>
          </a:xfrm>
          <a:prstGeom prst="rect">
            <a:avLst/>
          </a:prstGeom>
        </p:spPr>
      </p:pic>
      <p:pic>
        <p:nvPicPr>
          <p:cNvPr id="7" name="Image 6">
            <a:extLst>
              <a:ext uri="{FF2B5EF4-FFF2-40B4-BE49-F238E27FC236}">
                <a16:creationId xmlns:a16="http://schemas.microsoft.com/office/drawing/2014/main" id="{0C8E9E19-AB3E-5350-CAF6-59660A61C10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681745" y="104042"/>
            <a:ext cx="2063578" cy="2063578"/>
          </a:xfrm>
          <a:prstGeom prst="rect">
            <a:avLst/>
          </a:prstGeom>
        </p:spPr>
      </p:pic>
    </p:spTree>
    <p:extLst>
      <p:ext uri="{BB962C8B-B14F-4D97-AF65-F5344CB8AC3E}">
        <p14:creationId xmlns:p14="http://schemas.microsoft.com/office/powerpoint/2010/main" val="2624337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BF9C187-FA73-9406-5851-801939561B80}"/>
              </a:ext>
            </a:extLst>
          </p:cNvPr>
          <p:cNvSpPr>
            <a:spLocks noGrp="1"/>
          </p:cNvSpPr>
          <p:nvPr>
            <p:ph idx="1"/>
            <p:custDataLst>
              <p:tags r:id="rId1"/>
            </p:custDataLst>
          </p:nvPr>
        </p:nvSpPr>
        <p:spPr>
          <a:xfrm>
            <a:off x="838200" y="522518"/>
            <a:ext cx="10515599" cy="649225"/>
          </a:xfrm>
        </p:spPr>
        <p:txBody>
          <a:bodyPr>
            <a:normAutofit/>
          </a:bodyPr>
          <a:lstStyle/>
          <a:p>
            <a:pPr marL="0" marR="342900" indent="0" algn="just">
              <a:spcBef>
                <a:spcPts val="1200"/>
              </a:spcBef>
              <a:buNone/>
            </a:pPr>
            <a:r>
              <a:rPr lang="fr-CA" sz="3300" b="1" u="sng" dirty="0">
                <a:effectLst/>
                <a:latin typeface="Arial" panose="020B0604020202020204" pitchFamily="34" charset="0"/>
                <a:ea typeface="Times New Roman" panose="02020603050405020304" pitchFamily="18" charset="0"/>
                <a:cs typeface="Times New Roman" panose="02020603050405020304" pitchFamily="18" charset="0"/>
              </a:rPr>
              <a:t>Cas n</a:t>
            </a:r>
            <a:r>
              <a:rPr lang="fr-CA" sz="3300" b="1" u="sng" baseline="30000" dirty="0">
                <a:effectLst/>
                <a:latin typeface="Arial" panose="020B0604020202020204" pitchFamily="34" charset="0"/>
                <a:ea typeface="Times New Roman" panose="02020603050405020304" pitchFamily="18" charset="0"/>
                <a:cs typeface="Times New Roman" panose="02020603050405020304" pitchFamily="18" charset="0"/>
              </a:rPr>
              <a:t>o</a:t>
            </a:r>
            <a:r>
              <a:rPr lang="fr-CA" sz="3300" b="1" u="sng" dirty="0">
                <a:effectLst/>
                <a:latin typeface="Arial" panose="020B0604020202020204" pitchFamily="34" charset="0"/>
                <a:ea typeface="Times New Roman" panose="02020603050405020304" pitchFamily="18" charset="0"/>
                <a:cs typeface="Times New Roman" panose="02020603050405020304" pitchFamily="18" charset="0"/>
              </a:rPr>
              <a:t> 3</a:t>
            </a:r>
          </a:p>
          <a:p>
            <a:pPr marL="0" marR="342900" indent="0" algn="just">
              <a:spcBef>
                <a:spcPts val="1200"/>
              </a:spcBef>
              <a:buNone/>
            </a:pPr>
            <a:endParaRPr lang="fr-CA" sz="3300" dirty="0">
              <a:effectLst/>
              <a:latin typeface="Tahoma" panose="020B0604030504040204" pitchFamily="34" charset="0"/>
              <a:ea typeface="Times New Roman" panose="02020603050405020304" pitchFamily="18" charset="0"/>
              <a:cs typeface="Times New Roman" panose="02020603050405020304" pitchFamily="18" charset="0"/>
            </a:endParaRPr>
          </a:p>
        </p:txBody>
      </p:sp>
      <p:pic>
        <p:nvPicPr>
          <p:cNvPr id="4" name="Image 3">
            <a:extLst>
              <a:ext uri="{FF2B5EF4-FFF2-40B4-BE49-F238E27FC236}">
                <a16:creationId xmlns:a16="http://schemas.microsoft.com/office/drawing/2014/main" id="{81E1B581-604E-91C1-4419-5EA722735E95}"/>
              </a:ext>
            </a:extLst>
          </p:cNvPr>
          <p:cNvPicPr>
            <a:picLocks noChangeAspect="1"/>
          </p:cNvPicPr>
          <p:nvPr>
            <p:custDataLst>
              <p:tags r:id="rId2"/>
            </p:custDataLst>
          </p:nvPr>
        </p:nvPicPr>
        <p:blipFill>
          <a:blip r:embed="rId8"/>
          <a:stretch>
            <a:fillRect/>
          </a:stretch>
        </p:blipFill>
        <p:spPr>
          <a:xfrm>
            <a:off x="9195374" y="6381186"/>
            <a:ext cx="1828959" cy="365792"/>
          </a:xfrm>
          <a:prstGeom prst="rect">
            <a:avLst/>
          </a:prstGeom>
        </p:spPr>
      </p:pic>
      <p:pic>
        <p:nvPicPr>
          <p:cNvPr id="5" name="Image 4">
            <a:extLst>
              <a:ext uri="{FF2B5EF4-FFF2-40B4-BE49-F238E27FC236}">
                <a16:creationId xmlns:a16="http://schemas.microsoft.com/office/drawing/2014/main" id="{1F9F2F2B-A4BC-C50A-53B1-B83C7ECD0358}"/>
              </a:ext>
            </a:extLst>
          </p:cNvPr>
          <p:cNvPicPr>
            <a:picLocks noChangeAspect="1"/>
          </p:cNvPicPr>
          <p:nvPr>
            <p:custDataLst>
              <p:tags r:id="rId3"/>
            </p:custDataLst>
          </p:nvPr>
        </p:nvPicPr>
        <p:blipFill>
          <a:blip r:embed="rId9"/>
          <a:stretch>
            <a:fillRect/>
          </a:stretch>
        </p:blipFill>
        <p:spPr>
          <a:xfrm>
            <a:off x="918301" y="6175176"/>
            <a:ext cx="688908" cy="682811"/>
          </a:xfrm>
          <a:prstGeom prst="rect">
            <a:avLst/>
          </a:prstGeom>
        </p:spPr>
      </p:pic>
      <p:pic>
        <p:nvPicPr>
          <p:cNvPr id="6" name="Image 5">
            <a:extLst>
              <a:ext uri="{FF2B5EF4-FFF2-40B4-BE49-F238E27FC236}">
                <a16:creationId xmlns:a16="http://schemas.microsoft.com/office/drawing/2014/main" id="{54205797-21FB-9F9B-F298-EC9EDFFDB71E}"/>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pic>
        <p:nvPicPr>
          <p:cNvPr id="11" name="Image 10">
            <a:extLst>
              <a:ext uri="{FF2B5EF4-FFF2-40B4-BE49-F238E27FC236}">
                <a16:creationId xmlns:a16="http://schemas.microsoft.com/office/drawing/2014/main" id="{1EAB7F70-BE56-A605-9DF3-2654FA84752D}"/>
              </a:ext>
            </a:extLst>
          </p:cNvPr>
          <p:cNvPicPr>
            <a:picLocks noChangeAspect="1"/>
          </p:cNvPicPr>
          <p:nvPr>
            <p:custDataLst>
              <p:tags r:id="rId5"/>
            </p:custDataLst>
          </p:nvPr>
        </p:nvPicPr>
        <p:blipFill>
          <a:blip r:embed="rId11">
            <a:extLst>
              <a:ext uri="{28A0092B-C50C-407E-A947-70E740481C1C}">
                <a14:useLocalDpi xmlns:a14="http://schemas.microsoft.com/office/drawing/2010/main" val="0"/>
              </a:ext>
            </a:extLst>
          </a:blip>
          <a:stretch>
            <a:fillRect/>
          </a:stretch>
        </p:blipFill>
        <p:spPr>
          <a:xfrm>
            <a:off x="1787121" y="749320"/>
            <a:ext cx="8027949" cy="5351966"/>
          </a:xfrm>
          <a:prstGeom prst="rect">
            <a:avLst/>
          </a:prstGeom>
        </p:spPr>
      </p:pic>
      <p:pic>
        <p:nvPicPr>
          <p:cNvPr id="8" name="Image 7">
            <a:extLst>
              <a:ext uri="{FF2B5EF4-FFF2-40B4-BE49-F238E27FC236}">
                <a16:creationId xmlns:a16="http://schemas.microsoft.com/office/drawing/2014/main" id="{BB50F18E-655F-CE0A-1C28-E5DD69E3521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17588" y="0"/>
            <a:ext cx="2063578" cy="2063578"/>
          </a:xfrm>
          <a:prstGeom prst="rect">
            <a:avLst/>
          </a:prstGeom>
        </p:spPr>
      </p:pic>
    </p:spTree>
    <p:extLst>
      <p:ext uri="{BB962C8B-B14F-4D97-AF65-F5344CB8AC3E}">
        <p14:creationId xmlns:p14="http://schemas.microsoft.com/office/powerpoint/2010/main" val="3493104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1"/>
            </p:custDataLst>
          </p:nvPr>
        </p:nvPicPr>
        <p:blipFill>
          <a:blip r:embed="rId17">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2" name="Image 1" descr="Une image contenant Police, texte, Graphique, graphisme&#10;&#10;Description générée automatiquement">
            <a:extLst>
              <a:ext uri="{FF2B5EF4-FFF2-40B4-BE49-F238E27FC236}">
                <a16:creationId xmlns:a16="http://schemas.microsoft.com/office/drawing/2014/main" id="{F3AF1C37-CDB5-1C64-34F8-D246825B95BF}"/>
              </a:ext>
            </a:extLst>
          </p:cNvPr>
          <p:cNvPicPr>
            <a:picLocks noChangeAspect="1"/>
          </p:cNvPicPr>
          <p:nvPr>
            <p:custDataLst>
              <p:tags r:id="rId2"/>
            </p:custDataLst>
          </p:nvPr>
        </p:nvPicPr>
        <p:blipFill>
          <a:blip r:embed="rId18">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sp>
        <p:nvSpPr>
          <p:cNvPr id="9" name="ZoneTexte 8">
            <a:extLst>
              <a:ext uri="{FF2B5EF4-FFF2-40B4-BE49-F238E27FC236}">
                <a16:creationId xmlns:a16="http://schemas.microsoft.com/office/drawing/2014/main" id="{AF0FDBD5-2516-239E-14C4-C49F013B81E9}"/>
              </a:ext>
            </a:extLst>
          </p:cNvPr>
          <p:cNvSpPr txBox="1"/>
          <p:nvPr>
            <p:custDataLst>
              <p:tags r:id="rId3"/>
            </p:custDataLst>
          </p:nvPr>
        </p:nvSpPr>
        <p:spPr>
          <a:xfrm>
            <a:off x="383218" y="94271"/>
            <a:ext cx="11425563" cy="830997"/>
          </a:xfrm>
          <a:prstGeom prst="rect">
            <a:avLst/>
          </a:prstGeom>
          <a:noFill/>
        </p:spPr>
        <p:txBody>
          <a:bodyPr wrap="square">
            <a:spAutoFit/>
          </a:bodyPr>
          <a:lstStyle/>
          <a:p>
            <a:pPr algn="ctr"/>
            <a:r>
              <a:rPr kumimoji="0" lang="fr-CA" sz="4800" b="1" i="0" u="none" strike="noStrike" kern="1200" cap="none" spc="0" normalizeH="0" baseline="0" noProof="0" dirty="0">
                <a:ln>
                  <a:noFill/>
                </a:ln>
                <a:solidFill>
                  <a:srgbClr val="37424A"/>
                </a:solidFill>
                <a:effectLst/>
                <a:uLnTx/>
                <a:uFillTx/>
                <a:latin typeface="Calibri" panose="020F0502020204030204"/>
                <a:ea typeface="+mj-ea"/>
                <a:cs typeface="Arial" panose="020B0604020202020204" pitchFamily="34" charset="0"/>
              </a:rPr>
              <a:t>Le processus de l’évaluation</a:t>
            </a:r>
          </a:p>
        </p:txBody>
      </p:sp>
      <p:pic>
        <p:nvPicPr>
          <p:cNvPr id="3" name="Image 2">
            <a:extLst>
              <a:ext uri="{FF2B5EF4-FFF2-40B4-BE49-F238E27FC236}">
                <a16:creationId xmlns:a16="http://schemas.microsoft.com/office/drawing/2014/main" id="{84AEF951-2F58-3F95-0799-9A7EB834D92C}"/>
              </a:ext>
            </a:extLst>
          </p:cNvPr>
          <p:cNvPicPr>
            <a:picLocks noChangeAspect="1"/>
          </p:cNvPicPr>
          <p:nvPr>
            <p:custDataLst>
              <p:tags r:id="rId4"/>
            </p:custDataLst>
          </p:nvPr>
        </p:nvPicPr>
        <p:blipFill>
          <a:blip r:embed="rId19">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4" name="Ellipse 3">
            <a:extLst>
              <a:ext uri="{FF2B5EF4-FFF2-40B4-BE49-F238E27FC236}">
                <a16:creationId xmlns:a16="http://schemas.microsoft.com/office/drawing/2014/main" id="{62925326-7BE8-D7DB-3C4F-F3F33A180BF7}"/>
              </a:ext>
            </a:extLst>
          </p:cNvPr>
          <p:cNvSpPr/>
          <p:nvPr>
            <p:custDataLst>
              <p:tags r:id="rId5"/>
            </p:custDataLst>
          </p:nvPr>
        </p:nvSpPr>
        <p:spPr>
          <a:xfrm>
            <a:off x="3114943" y="1104341"/>
            <a:ext cx="2627290" cy="1764406"/>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sz="2000" dirty="0">
              <a:solidFill>
                <a:schemeClr val="accent2"/>
              </a:solidFill>
            </a:endParaRPr>
          </a:p>
        </p:txBody>
      </p:sp>
      <p:sp>
        <p:nvSpPr>
          <p:cNvPr id="6" name="Ellipse 5">
            <a:extLst>
              <a:ext uri="{FF2B5EF4-FFF2-40B4-BE49-F238E27FC236}">
                <a16:creationId xmlns:a16="http://schemas.microsoft.com/office/drawing/2014/main" id="{5D93C2F6-4098-46B1-377C-E1647604F673}"/>
              </a:ext>
            </a:extLst>
          </p:cNvPr>
          <p:cNvSpPr/>
          <p:nvPr>
            <p:custDataLst>
              <p:tags r:id="rId6"/>
            </p:custDataLst>
          </p:nvPr>
        </p:nvSpPr>
        <p:spPr>
          <a:xfrm>
            <a:off x="6449769" y="1104341"/>
            <a:ext cx="2627290" cy="1764406"/>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dirty="0">
              <a:solidFill>
                <a:schemeClr val="accent2"/>
              </a:solidFill>
            </a:endParaRPr>
          </a:p>
        </p:txBody>
      </p:sp>
      <p:sp>
        <p:nvSpPr>
          <p:cNvPr id="10" name="Ellipse 9">
            <a:extLst>
              <a:ext uri="{FF2B5EF4-FFF2-40B4-BE49-F238E27FC236}">
                <a16:creationId xmlns:a16="http://schemas.microsoft.com/office/drawing/2014/main" id="{235B69C1-980F-DAF4-EA8A-C0C88B0B299C}"/>
              </a:ext>
            </a:extLst>
          </p:cNvPr>
          <p:cNvSpPr/>
          <p:nvPr>
            <p:custDataLst>
              <p:tags r:id="rId7"/>
            </p:custDataLst>
          </p:nvPr>
        </p:nvSpPr>
        <p:spPr>
          <a:xfrm>
            <a:off x="7763414" y="3107051"/>
            <a:ext cx="2627290" cy="1764406"/>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dirty="0">
              <a:solidFill>
                <a:schemeClr val="accent2"/>
              </a:solidFill>
            </a:endParaRPr>
          </a:p>
        </p:txBody>
      </p:sp>
      <p:sp>
        <p:nvSpPr>
          <p:cNvPr id="11" name="Ellipse 10">
            <a:extLst>
              <a:ext uri="{FF2B5EF4-FFF2-40B4-BE49-F238E27FC236}">
                <a16:creationId xmlns:a16="http://schemas.microsoft.com/office/drawing/2014/main" id="{5FA73071-3CF0-236A-8900-991832EB2FDD}"/>
              </a:ext>
            </a:extLst>
          </p:cNvPr>
          <p:cNvSpPr/>
          <p:nvPr>
            <p:custDataLst>
              <p:tags r:id="rId8"/>
            </p:custDataLst>
          </p:nvPr>
        </p:nvSpPr>
        <p:spPr>
          <a:xfrm>
            <a:off x="4785002" y="4267233"/>
            <a:ext cx="2627290" cy="1764406"/>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dirty="0">
              <a:solidFill>
                <a:schemeClr val="accent2"/>
              </a:solidFill>
            </a:endParaRPr>
          </a:p>
        </p:txBody>
      </p:sp>
      <p:sp>
        <p:nvSpPr>
          <p:cNvPr id="12" name="Ellipse 11">
            <a:extLst>
              <a:ext uri="{FF2B5EF4-FFF2-40B4-BE49-F238E27FC236}">
                <a16:creationId xmlns:a16="http://schemas.microsoft.com/office/drawing/2014/main" id="{9D1D9321-5082-6892-8924-6567EE4F84F0}"/>
              </a:ext>
            </a:extLst>
          </p:cNvPr>
          <p:cNvSpPr/>
          <p:nvPr>
            <p:custDataLst>
              <p:tags r:id="rId9"/>
            </p:custDataLst>
          </p:nvPr>
        </p:nvSpPr>
        <p:spPr>
          <a:xfrm>
            <a:off x="1982151" y="3005889"/>
            <a:ext cx="2627290" cy="1764406"/>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dirty="0">
              <a:solidFill>
                <a:schemeClr val="accent2"/>
              </a:solidFill>
            </a:endParaRPr>
          </a:p>
        </p:txBody>
      </p:sp>
      <p:sp>
        <p:nvSpPr>
          <p:cNvPr id="13" name="Flèche : courbe vers le bas 12">
            <a:extLst>
              <a:ext uri="{FF2B5EF4-FFF2-40B4-BE49-F238E27FC236}">
                <a16:creationId xmlns:a16="http://schemas.microsoft.com/office/drawing/2014/main" id="{9CF4D426-9698-7E83-5FA9-2462D6030AF7}"/>
              </a:ext>
            </a:extLst>
          </p:cNvPr>
          <p:cNvSpPr/>
          <p:nvPr>
            <p:custDataLst>
              <p:tags r:id="rId10"/>
            </p:custDataLst>
          </p:nvPr>
        </p:nvSpPr>
        <p:spPr>
          <a:xfrm rot="3978043">
            <a:off x="9065520" y="2114211"/>
            <a:ext cx="1506245" cy="476115"/>
          </a:xfrm>
          <a:prstGeom prst="curvedDownArrow">
            <a:avLst>
              <a:gd name="adj1" fmla="val 20360"/>
              <a:gd name="adj2" fmla="val 50000"/>
              <a:gd name="adj3" fmla="val 27370"/>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fr-CA">
              <a:solidFill>
                <a:schemeClr val="tx1"/>
              </a:solidFill>
            </a:endParaRPr>
          </a:p>
        </p:txBody>
      </p:sp>
      <p:sp>
        <p:nvSpPr>
          <p:cNvPr id="14" name="Flèche : courbe vers le bas 13">
            <a:extLst>
              <a:ext uri="{FF2B5EF4-FFF2-40B4-BE49-F238E27FC236}">
                <a16:creationId xmlns:a16="http://schemas.microsoft.com/office/drawing/2014/main" id="{962C9BAC-4297-FB29-D9B7-4E878A44A40C}"/>
              </a:ext>
            </a:extLst>
          </p:cNvPr>
          <p:cNvSpPr/>
          <p:nvPr>
            <p:custDataLst>
              <p:tags r:id="rId11"/>
            </p:custDataLst>
          </p:nvPr>
        </p:nvSpPr>
        <p:spPr>
          <a:xfrm rot="9405454">
            <a:off x="7445114" y="5277645"/>
            <a:ext cx="1506245" cy="476115"/>
          </a:xfrm>
          <a:prstGeom prst="curvedDownArrow">
            <a:avLst>
              <a:gd name="adj1" fmla="val 20360"/>
              <a:gd name="adj2" fmla="val 50000"/>
              <a:gd name="adj3" fmla="val 27370"/>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fr-CA">
              <a:solidFill>
                <a:schemeClr val="tx1"/>
              </a:solidFill>
            </a:endParaRPr>
          </a:p>
        </p:txBody>
      </p:sp>
      <p:sp>
        <p:nvSpPr>
          <p:cNvPr id="15" name="Flèche : courbe vers le bas 14">
            <a:extLst>
              <a:ext uri="{FF2B5EF4-FFF2-40B4-BE49-F238E27FC236}">
                <a16:creationId xmlns:a16="http://schemas.microsoft.com/office/drawing/2014/main" id="{FF776E52-DB3F-6E4D-9B05-C42F9B5AED1F}"/>
              </a:ext>
            </a:extLst>
          </p:cNvPr>
          <p:cNvSpPr/>
          <p:nvPr>
            <p:custDataLst>
              <p:tags r:id="rId12"/>
            </p:custDataLst>
          </p:nvPr>
        </p:nvSpPr>
        <p:spPr>
          <a:xfrm rot="12590298">
            <a:off x="3314403" y="5113456"/>
            <a:ext cx="1506245" cy="476115"/>
          </a:xfrm>
          <a:prstGeom prst="curvedDownArrow">
            <a:avLst>
              <a:gd name="adj1" fmla="val 20360"/>
              <a:gd name="adj2" fmla="val 50000"/>
              <a:gd name="adj3" fmla="val 27370"/>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fr-CA">
              <a:solidFill>
                <a:schemeClr val="tx1"/>
              </a:solidFill>
            </a:endParaRPr>
          </a:p>
        </p:txBody>
      </p:sp>
      <p:sp>
        <p:nvSpPr>
          <p:cNvPr id="16" name="Flèche : courbe vers le bas 15">
            <a:extLst>
              <a:ext uri="{FF2B5EF4-FFF2-40B4-BE49-F238E27FC236}">
                <a16:creationId xmlns:a16="http://schemas.microsoft.com/office/drawing/2014/main" id="{4A2D6ED1-D477-CA9C-7E29-684F3E7A05D6}"/>
              </a:ext>
            </a:extLst>
          </p:cNvPr>
          <p:cNvSpPr/>
          <p:nvPr>
            <p:custDataLst>
              <p:tags r:id="rId13"/>
            </p:custDataLst>
          </p:nvPr>
        </p:nvSpPr>
        <p:spPr>
          <a:xfrm rot="18668733">
            <a:off x="1687018" y="2180160"/>
            <a:ext cx="1506245" cy="476115"/>
          </a:xfrm>
          <a:prstGeom prst="curvedDownArrow">
            <a:avLst>
              <a:gd name="adj1" fmla="val 20360"/>
              <a:gd name="adj2" fmla="val 50000"/>
              <a:gd name="adj3" fmla="val 27370"/>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fr-CA">
              <a:solidFill>
                <a:schemeClr val="tx1"/>
              </a:solidFill>
            </a:endParaRPr>
          </a:p>
        </p:txBody>
      </p:sp>
      <p:sp>
        <p:nvSpPr>
          <p:cNvPr id="17" name="Flèche : courbe vers le bas 16">
            <a:extLst>
              <a:ext uri="{FF2B5EF4-FFF2-40B4-BE49-F238E27FC236}">
                <a16:creationId xmlns:a16="http://schemas.microsoft.com/office/drawing/2014/main" id="{ADD3A13F-C044-5636-C3D5-07C7C5997709}"/>
              </a:ext>
            </a:extLst>
          </p:cNvPr>
          <p:cNvSpPr/>
          <p:nvPr>
            <p:custDataLst>
              <p:tags r:id="rId14"/>
            </p:custDataLst>
          </p:nvPr>
        </p:nvSpPr>
        <p:spPr>
          <a:xfrm>
            <a:off x="5342879" y="806363"/>
            <a:ext cx="1506245" cy="476115"/>
          </a:xfrm>
          <a:prstGeom prst="curvedDownArrow">
            <a:avLst>
              <a:gd name="adj1" fmla="val 20360"/>
              <a:gd name="adj2" fmla="val 50000"/>
              <a:gd name="adj3" fmla="val 27370"/>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fr-CA">
              <a:solidFill>
                <a:schemeClr val="tx1"/>
              </a:solidFill>
            </a:endParaRPr>
          </a:p>
        </p:txBody>
      </p:sp>
    </p:spTree>
    <p:extLst>
      <p:ext uri="{BB962C8B-B14F-4D97-AF65-F5344CB8AC3E}">
        <p14:creationId xmlns:p14="http://schemas.microsoft.com/office/powerpoint/2010/main" val="1212755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0" grpId="0" animBg="1"/>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1"/>
            </p:custDataLst>
          </p:nvPr>
        </p:nvPicPr>
        <p:blipFill>
          <a:blip r:embed="rId12">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sp>
        <p:nvSpPr>
          <p:cNvPr id="10" name="Rectangle : coins arrondis 9">
            <a:extLst>
              <a:ext uri="{FF2B5EF4-FFF2-40B4-BE49-F238E27FC236}">
                <a16:creationId xmlns:a16="http://schemas.microsoft.com/office/drawing/2014/main" id="{4CEE355A-3050-E88F-2F60-F14FAC9C2EB7}"/>
              </a:ext>
            </a:extLst>
          </p:cNvPr>
          <p:cNvSpPr/>
          <p:nvPr>
            <p:custDataLst>
              <p:tags r:id="rId2"/>
            </p:custDataLst>
          </p:nvPr>
        </p:nvSpPr>
        <p:spPr>
          <a:xfrm>
            <a:off x="863117" y="298580"/>
            <a:ext cx="10772156" cy="1138138"/>
          </a:xfrm>
          <a:prstGeom prst="roundRect">
            <a:avLst/>
          </a:prstGeom>
          <a:solidFill>
            <a:srgbClr val="FF63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4000" b="1" kern="1200" dirty="0">
                <a:solidFill>
                  <a:schemeClr val="bg1"/>
                </a:solidFill>
                <a:ea typeface="+mj-ea"/>
                <a:cs typeface="+mj-cs"/>
              </a:rPr>
              <a:t>Est-ce la pratique ou les éliminatoires? </a:t>
            </a:r>
            <a:endParaRPr lang="fr-CA" sz="4000" b="1" dirty="0"/>
          </a:p>
        </p:txBody>
      </p:sp>
      <p:sp>
        <p:nvSpPr>
          <p:cNvPr id="11" name="Triangle isocèle 10">
            <a:extLst>
              <a:ext uri="{FF2B5EF4-FFF2-40B4-BE49-F238E27FC236}">
                <a16:creationId xmlns:a16="http://schemas.microsoft.com/office/drawing/2014/main" id="{8D02BF91-AFC9-6F66-4902-ADB56C78F8EE}"/>
              </a:ext>
            </a:extLst>
          </p:cNvPr>
          <p:cNvSpPr/>
          <p:nvPr>
            <p:custDataLst>
              <p:tags r:id="rId3"/>
            </p:custDataLst>
          </p:nvPr>
        </p:nvSpPr>
        <p:spPr>
          <a:xfrm rot="10800000">
            <a:off x="5773334" y="1436718"/>
            <a:ext cx="951722" cy="336098"/>
          </a:xfrm>
          <a:prstGeom prst="triangle">
            <a:avLst>
              <a:gd name="adj" fmla="val 53921"/>
            </a:avLst>
          </a:prstGeom>
          <a:solidFill>
            <a:srgbClr val="FF63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2" name="Picture 3">
            <a:extLst>
              <a:ext uri="{FF2B5EF4-FFF2-40B4-BE49-F238E27FC236}">
                <a16:creationId xmlns:a16="http://schemas.microsoft.com/office/drawing/2014/main" id="{A12D2F1F-48E6-A564-9ADE-667E91E1AC5E}"/>
              </a:ext>
            </a:extLst>
          </p:cNvPr>
          <p:cNvPicPr>
            <a:picLocks noChangeAspect="1" noChangeArrowheads="1"/>
          </p:cNvPicPr>
          <p:nvPr>
            <p:custDataLst>
              <p:tags r:id="rId4"/>
            </p:custDataLst>
          </p:nvPr>
        </p:nvPicPr>
        <p:blipFill>
          <a:blip r:embed="rId13">
            <a:extLst>
              <a:ext uri="{28A0092B-C50C-407E-A947-70E740481C1C}">
                <a14:useLocalDpi xmlns:a14="http://schemas.microsoft.com/office/drawing/2010/main" val="0"/>
              </a:ext>
            </a:extLst>
          </a:blip>
          <a:srcRect/>
          <a:stretch>
            <a:fillRect/>
          </a:stretch>
        </p:blipFill>
        <p:spPr bwMode="auto">
          <a:xfrm>
            <a:off x="355269" y="2198647"/>
            <a:ext cx="5600688" cy="2651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4">
            <a:extLst>
              <a:ext uri="{FF2B5EF4-FFF2-40B4-BE49-F238E27FC236}">
                <a16:creationId xmlns:a16="http://schemas.microsoft.com/office/drawing/2014/main" id="{ED32891F-0520-5F88-3CF3-A6132B1EC7C4}"/>
              </a:ext>
            </a:extLst>
          </p:cNvPr>
          <p:cNvPicPr>
            <a:picLocks noChangeAspect="1" noChangeArrowheads="1"/>
          </p:cNvPicPr>
          <p:nvPr>
            <p:custDataLst>
              <p:tags r:id="rId5"/>
            </p:custDataLst>
          </p:nvPr>
        </p:nvPicPr>
        <p:blipFill>
          <a:blip r:embed="rId14">
            <a:extLst>
              <a:ext uri="{28A0092B-C50C-407E-A947-70E740481C1C}">
                <a14:useLocalDpi xmlns:a14="http://schemas.microsoft.com/office/drawing/2010/main" val="0"/>
              </a:ext>
            </a:extLst>
          </a:blip>
          <a:srcRect/>
          <a:stretch>
            <a:fillRect/>
          </a:stretch>
        </p:blipFill>
        <p:spPr bwMode="auto">
          <a:xfrm>
            <a:off x="6418600" y="2198647"/>
            <a:ext cx="5380011" cy="2651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a:extLst>
              <a:ext uri="{FF2B5EF4-FFF2-40B4-BE49-F238E27FC236}">
                <a16:creationId xmlns:a16="http://schemas.microsoft.com/office/drawing/2014/main" id="{CE68C41D-B2ED-03EC-2E4F-F9F6ABCF3563}"/>
              </a:ext>
            </a:extLst>
          </p:cNvPr>
          <p:cNvSpPr/>
          <p:nvPr>
            <p:custDataLst>
              <p:tags r:id="rId6"/>
            </p:custDataLst>
          </p:nvPr>
        </p:nvSpPr>
        <p:spPr>
          <a:xfrm>
            <a:off x="7504948" y="4891098"/>
            <a:ext cx="3207314" cy="1077218"/>
          </a:xfrm>
          <a:prstGeom prst="rect">
            <a:avLst/>
          </a:prstGeom>
        </p:spPr>
        <p:txBody>
          <a:bodyPr wrap="square">
            <a:spAutoFit/>
          </a:bodyPr>
          <a:lstStyle/>
          <a:p>
            <a:pPr algn="ctr"/>
            <a:r>
              <a:rPr lang="fr-CA" sz="3200" b="1" dirty="0">
                <a:solidFill>
                  <a:srgbClr val="FF6319"/>
                </a:solidFill>
                <a:cs typeface="Arial" panose="020B0604020202020204" pitchFamily="34" charset="0"/>
              </a:rPr>
              <a:t>Décision</a:t>
            </a:r>
            <a:r>
              <a:rPr kumimoji="0" lang="fr-CA" sz="3200" b="1" i="0" u="none" strike="noStrike" kern="1200" cap="none" spc="0" normalizeH="0" baseline="0" noProof="0" dirty="0">
                <a:ln>
                  <a:noFill/>
                </a:ln>
                <a:solidFill>
                  <a:srgbClr val="FF6319"/>
                </a:solidFill>
                <a:effectLst/>
                <a:uLnTx/>
                <a:uFillTx/>
                <a:latin typeface="Calibri" panose="020F0502020204030204"/>
                <a:ea typeface="+mn-ea"/>
                <a:cs typeface="Arial" panose="020B0604020202020204" pitchFamily="34" charset="0"/>
              </a:rPr>
              <a:t> / rétroaction</a:t>
            </a:r>
            <a:endParaRPr lang="en-CA" dirty="0">
              <a:solidFill>
                <a:srgbClr val="FF6319"/>
              </a:solidFill>
            </a:endParaRPr>
          </a:p>
        </p:txBody>
      </p:sp>
      <p:sp>
        <p:nvSpPr>
          <p:cNvPr id="15" name="Rectangle 14">
            <a:extLst>
              <a:ext uri="{FF2B5EF4-FFF2-40B4-BE49-F238E27FC236}">
                <a16:creationId xmlns:a16="http://schemas.microsoft.com/office/drawing/2014/main" id="{96CF9CDC-9848-6D3D-6BE9-CF08CA366B33}"/>
              </a:ext>
            </a:extLst>
          </p:cNvPr>
          <p:cNvSpPr/>
          <p:nvPr>
            <p:custDataLst>
              <p:tags r:id="rId7"/>
            </p:custDataLst>
          </p:nvPr>
        </p:nvSpPr>
        <p:spPr>
          <a:xfrm>
            <a:off x="575946" y="4950460"/>
            <a:ext cx="4534930" cy="1077218"/>
          </a:xfrm>
          <a:prstGeom prst="rect">
            <a:avLst/>
          </a:prstGeom>
        </p:spPr>
        <p:txBody>
          <a:bodyPr wrap="square">
            <a:spAutoFit/>
          </a:bodyPr>
          <a:lstStyle/>
          <a:p>
            <a:pPr algn="ctr"/>
            <a:r>
              <a:rPr lang="fr-CA" sz="3200" b="1" dirty="0">
                <a:solidFill>
                  <a:srgbClr val="FF6319"/>
                </a:solidFill>
                <a:cs typeface="Arial" panose="020B0604020202020204" pitchFamily="34" charset="0"/>
              </a:rPr>
              <a:t>Apprentissage / rétroaction</a:t>
            </a:r>
            <a:endParaRPr lang="en-CA" dirty="0">
              <a:solidFill>
                <a:srgbClr val="FF6319"/>
              </a:solidFill>
            </a:endParaRPr>
          </a:p>
        </p:txBody>
      </p:sp>
      <p:pic>
        <p:nvPicPr>
          <p:cNvPr id="2" name="Image 1" descr="Une image contenant Police, texte, Graphique, graphisme&#10;&#10;Description générée automatiquement">
            <a:extLst>
              <a:ext uri="{FF2B5EF4-FFF2-40B4-BE49-F238E27FC236}">
                <a16:creationId xmlns:a16="http://schemas.microsoft.com/office/drawing/2014/main" id="{493C1D78-CE5F-65FB-C9B1-47070E1DC89D}"/>
              </a:ext>
            </a:extLst>
          </p:cNvPr>
          <p:cNvPicPr>
            <a:picLocks noChangeAspect="1"/>
          </p:cNvPicPr>
          <p:nvPr>
            <p:custDataLst>
              <p:tags r:id="rId8"/>
            </p:custDataLst>
          </p:nvPr>
        </p:nvPicPr>
        <p:blipFill>
          <a:blip r:embed="rId15">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3" name="Image 2">
            <a:extLst>
              <a:ext uri="{FF2B5EF4-FFF2-40B4-BE49-F238E27FC236}">
                <a16:creationId xmlns:a16="http://schemas.microsoft.com/office/drawing/2014/main" id="{CBF3E4EE-49E7-2A0D-F355-64FF453D0A42}"/>
              </a:ext>
            </a:extLst>
          </p:cNvPr>
          <p:cNvPicPr>
            <a:picLocks noChangeAspect="1"/>
          </p:cNvPicPr>
          <p:nvPr>
            <p:custDataLst>
              <p:tags r:id="rId9"/>
            </p:custDataLst>
          </p:nvPr>
        </p:nvPicPr>
        <p:blipFill>
          <a:blip r:embed="rId16">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pic>
        <p:nvPicPr>
          <p:cNvPr id="6" name="Image 5">
            <a:extLst>
              <a:ext uri="{FF2B5EF4-FFF2-40B4-BE49-F238E27FC236}">
                <a16:creationId xmlns:a16="http://schemas.microsoft.com/office/drawing/2014/main" id="{C2B53C93-3244-D0DB-A27B-9E2969F978E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495336" y="3941250"/>
            <a:ext cx="3101546" cy="3101546"/>
          </a:xfrm>
          <a:prstGeom prst="rect">
            <a:avLst/>
          </a:prstGeom>
        </p:spPr>
      </p:pic>
    </p:spTree>
    <p:extLst>
      <p:ext uri="{BB962C8B-B14F-4D97-AF65-F5344CB8AC3E}">
        <p14:creationId xmlns:p14="http://schemas.microsoft.com/office/powerpoint/2010/main" val="4255048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574F2-3BF7-3A11-CEE5-30B0EB03C4B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C25A1F-07BE-BA4F-E225-61AB0ED1241E}"/>
              </a:ext>
            </a:extLst>
          </p:cNvPr>
          <p:cNvSpPr>
            <a:spLocks noGrp="1"/>
          </p:cNvSpPr>
          <p:nvPr>
            <p:ph type="title"/>
            <p:custDataLst>
              <p:tags r:id="rId1"/>
            </p:custDataLst>
          </p:nvPr>
        </p:nvSpPr>
        <p:spPr/>
        <p:txBody>
          <a:bodyPr/>
          <a:lstStyle/>
          <a:p>
            <a:r>
              <a:rPr lang="fr-CA" b="1" dirty="0">
                <a:solidFill>
                  <a:schemeClr val="accent2">
                    <a:lumMod val="75000"/>
                  </a:schemeClr>
                </a:solidFill>
              </a:rPr>
              <a:t>Droits </a:t>
            </a:r>
            <a:r>
              <a:rPr lang="fr-CA" b="1" dirty="0"/>
              <a:t>et responsabilités de l’enseignant </a:t>
            </a:r>
          </a:p>
        </p:txBody>
      </p:sp>
      <p:pic>
        <p:nvPicPr>
          <p:cNvPr id="4" name="Image 3" descr="Une image contenant Police, texte, Graphique, graphisme&#10;&#10;Description générée automatiquement">
            <a:extLst>
              <a:ext uri="{FF2B5EF4-FFF2-40B4-BE49-F238E27FC236}">
                <a16:creationId xmlns:a16="http://schemas.microsoft.com/office/drawing/2014/main" id="{1B77BDDF-0056-3F72-8CF3-4C752C2DF81C}"/>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6" name="Image 5">
            <a:extLst>
              <a:ext uri="{FF2B5EF4-FFF2-40B4-BE49-F238E27FC236}">
                <a16:creationId xmlns:a16="http://schemas.microsoft.com/office/drawing/2014/main" id="{76967AD3-028B-E230-018D-26C21EE10583}"/>
              </a:ext>
            </a:extLst>
          </p:cNvPr>
          <p:cNvPicPr>
            <a:picLocks noChangeAspect="1"/>
          </p:cNvPicPr>
          <p:nvPr>
            <p:custDataLst>
              <p:tags r:id="rId3"/>
            </p:custDataLst>
          </p:nvPr>
        </p:nvPicPr>
        <p:blipFill>
          <a:blip r:embed="rId8"/>
          <a:stretch>
            <a:fillRect/>
          </a:stretch>
        </p:blipFill>
        <p:spPr>
          <a:xfrm>
            <a:off x="9397256" y="6369310"/>
            <a:ext cx="1828959" cy="365792"/>
          </a:xfrm>
          <a:prstGeom prst="rect">
            <a:avLst/>
          </a:prstGeom>
        </p:spPr>
      </p:pic>
      <p:pic>
        <p:nvPicPr>
          <p:cNvPr id="7" name="Image 6">
            <a:extLst>
              <a:ext uri="{FF2B5EF4-FFF2-40B4-BE49-F238E27FC236}">
                <a16:creationId xmlns:a16="http://schemas.microsoft.com/office/drawing/2014/main" id="{42AA2237-719F-B3F8-9BF3-9D07A9F5E9BE}"/>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9" name="Espace réservé du contenu 8">
            <a:extLst>
              <a:ext uri="{FF2B5EF4-FFF2-40B4-BE49-F238E27FC236}">
                <a16:creationId xmlns:a16="http://schemas.microsoft.com/office/drawing/2014/main" id="{DA23B27F-B205-F451-3A44-B9A5EF96B304}"/>
              </a:ext>
            </a:extLst>
          </p:cNvPr>
          <p:cNvSpPr>
            <a:spLocks noGrp="1"/>
          </p:cNvSpPr>
          <p:nvPr>
            <p:ph idx="1"/>
          </p:nvPr>
        </p:nvSpPr>
        <p:spPr>
          <a:xfrm>
            <a:off x="838199" y="2169274"/>
            <a:ext cx="10515599" cy="2182594"/>
          </a:xfrm>
        </p:spPr>
        <p:txBody>
          <a:bodyPr/>
          <a:lstStyle/>
          <a:p>
            <a:pPr marL="0" indent="0" algn="ctr">
              <a:buNone/>
            </a:pPr>
            <a:r>
              <a:rPr lang="fr-CA" sz="4000" b="1" dirty="0"/>
              <a:t>Vrai ou faux?</a:t>
            </a:r>
          </a:p>
          <a:p>
            <a:pPr marL="0" indent="0" algn="ctr">
              <a:buNone/>
            </a:pPr>
            <a:endParaRPr lang="fr-CA" sz="4000" b="1" dirty="0"/>
          </a:p>
        </p:txBody>
      </p:sp>
      <p:sp>
        <p:nvSpPr>
          <p:cNvPr id="10" name="Espace réservé du contenu 8">
            <a:extLst>
              <a:ext uri="{FF2B5EF4-FFF2-40B4-BE49-F238E27FC236}">
                <a16:creationId xmlns:a16="http://schemas.microsoft.com/office/drawing/2014/main" id="{B8B16589-5432-EDB7-382F-A92334467F82}"/>
              </a:ext>
            </a:extLst>
          </p:cNvPr>
          <p:cNvSpPr txBox="1">
            <a:spLocks/>
          </p:cNvSpPr>
          <p:nvPr/>
        </p:nvSpPr>
        <p:spPr>
          <a:xfrm>
            <a:off x="8436106" y="4330785"/>
            <a:ext cx="3448106" cy="99933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FF6319"/>
              </a:buClr>
              <a:buSzPct val="70000"/>
              <a:buFont typeface="Arial" panose="020B0604020202020204" pitchFamily="34" charset="0"/>
              <a:buChar char="•"/>
              <a:defRPr sz="2800" kern="1200">
                <a:solidFill>
                  <a:srgbClr val="37424A"/>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400" kern="1200">
                <a:solidFill>
                  <a:srgbClr val="37424A"/>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000" kern="1200">
                <a:solidFill>
                  <a:srgbClr val="37424A"/>
                </a:solidFill>
                <a:latin typeface="+mn-lt"/>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37424A"/>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7424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fr-CA" sz="4000" b="1" dirty="0"/>
          </a:p>
          <a:p>
            <a:pPr marL="0" indent="0" algn="ctr">
              <a:buFont typeface="Arial" panose="020B0604020202020204" pitchFamily="34" charset="0"/>
              <a:buNone/>
            </a:pPr>
            <a:r>
              <a:rPr lang="fr-CA" sz="1800" dirty="0"/>
              <a:t>Le débat est lancé… ;p</a:t>
            </a:r>
          </a:p>
        </p:txBody>
      </p:sp>
      <p:pic>
        <p:nvPicPr>
          <p:cNvPr id="5" name="Image 4">
            <a:extLst>
              <a:ext uri="{FF2B5EF4-FFF2-40B4-BE49-F238E27FC236}">
                <a16:creationId xmlns:a16="http://schemas.microsoft.com/office/drawing/2014/main" id="{D2E533B1-DF09-EC63-092D-2E18D8C5ACC9}"/>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Lst>
          </a:blip>
          <a:stretch>
            <a:fillRect/>
          </a:stretch>
        </p:blipFill>
        <p:spPr>
          <a:xfrm>
            <a:off x="3755896" y="1973819"/>
            <a:ext cx="717250" cy="885118"/>
          </a:xfrm>
          <a:prstGeom prst="rect">
            <a:avLst/>
          </a:prstGeom>
        </p:spPr>
      </p:pic>
      <p:pic>
        <p:nvPicPr>
          <p:cNvPr id="12" name="Image 11">
            <a:extLst>
              <a:ext uri="{FF2B5EF4-FFF2-40B4-BE49-F238E27FC236}">
                <a16:creationId xmlns:a16="http://schemas.microsoft.com/office/drawing/2014/main" id="{8062D8DF-3889-3748-75E4-DDB6590558B1}"/>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9615" r="92308">
                        <a14:foregroundMark x1="92308" y1="36000" x2="92308" y2="36000"/>
                      </a14:backgroundRemoval>
                    </a14:imgEffect>
                  </a14:imgLayer>
                </a14:imgProps>
              </a:ext>
            </a:extLst>
          </a:blip>
          <a:stretch>
            <a:fillRect/>
          </a:stretch>
        </p:blipFill>
        <p:spPr>
          <a:xfrm>
            <a:off x="7674577" y="2113174"/>
            <a:ext cx="717250" cy="689663"/>
          </a:xfrm>
          <a:prstGeom prst="rect">
            <a:avLst/>
          </a:prstGeom>
        </p:spPr>
      </p:pic>
    </p:spTree>
    <p:extLst>
      <p:ext uri="{BB962C8B-B14F-4D97-AF65-F5344CB8AC3E}">
        <p14:creationId xmlns:p14="http://schemas.microsoft.com/office/powerpoint/2010/main" val="7625333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D5A6B3-1CE1-8497-0B71-8B8F2E23D7A1}"/>
              </a:ext>
            </a:extLst>
          </p:cNvPr>
          <p:cNvSpPr>
            <a:spLocks noGrp="1"/>
          </p:cNvSpPr>
          <p:nvPr>
            <p:ph type="title"/>
            <p:custDataLst>
              <p:tags r:id="rId1"/>
            </p:custDataLst>
          </p:nvPr>
        </p:nvSpPr>
        <p:spPr/>
        <p:txBody>
          <a:bodyPr/>
          <a:lstStyle/>
          <a:p>
            <a:r>
              <a:rPr lang="fr-CA" b="1" dirty="0">
                <a:solidFill>
                  <a:schemeClr val="accent2">
                    <a:lumMod val="75000"/>
                  </a:schemeClr>
                </a:solidFill>
              </a:rPr>
              <a:t>Droits </a:t>
            </a:r>
            <a:r>
              <a:rPr lang="fr-CA" b="1" dirty="0"/>
              <a:t>et responsabilités de l’enseignant </a:t>
            </a:r>
          </a:p>
        </p:txBody>
      </p:sp>
      <p:sp>
        <p:nvSpPr>
          <p:cNvPr id="3" name="Espace réservé du contenu 2">
            <a:extLst>
              <a:ext uri="{FF2B5EF4-FFF2-40B4-BE49-F238E27FC236}">
                <a16:creationId xmlns:a16="http://schemas.microsoft.com/office/drawing/2014/main" id="{4C47058F-B1EB-80CF-4CF9-07D50597DE0C}"/>
              </a:ext>
            </a:extLst>
          </p:cNvPr>
          <p:cNvSpPr>
            <a:spLocks noGrp="1"/>
          </p:cNvSpPr>
          <p:nvPr>
            <p:ph idx="1"/>
            <p:custDataLst>
              <p:tags r:id="rId2"/>
            </p:custDataLst>
          </p:nvPr>
        </p:nvSpPr>
        <p:spPr>
          <a:xfrm>
            <a:off x="838200" y="1953762"/>
            <a:ext cx="10515599" cy="686222"/>
          </a:xfrm>
        </p:spPr>
        <p:txBody>
          <a:bodyPr/>
          <a:lstStyle/>
          <a:p>
            <a:pPr>
              <a:spcBef>
                <a:spcPts val="0"/>
              </a:spcBef>
              <a:spcAft>
                <a:spcPts val="2400"/>
              </a:spcAft>
            </a:pPr>
            <a:r>
              <a:rPr lang="fr-CA" dirty="0"/>
              <a:t>Aux fins d’apprentissage (en aide à l’apprentissage)</a:t>
            </a:r>
          </a:p>
        </p:txBody>
      </p:sp>
      <p:pic>
        <p:nvPicPr>
          <p:cNvPr id="4" name="Image 3" descr="Une image contenant Police, texte, Graphique, graphisme&#10;&#10;Description générée automatiquement">
            <a:extLst>
              <a:ext uri="{FF2B5EF4-FFF2-40B4-BE49-F238E27FC236}">
                <a16:creationId xmlns:a16="http://schemas.microsoft.com/office/drawing/2014/main" id="{78EB49FB-B12A-F774-6E06-E296C2F2D4D8}"/>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sp>
        <p:nvSpPr>
          <p:cNvPr id="5" name="ZoneTexte 4">
            <a:extLst>
              <a:ext uri="{FF2B5EF4-FFF2-40B4-BE49-F238E27FC236}">
                <a16:creationId xmlns:a16="http://schemas.microsoft.com/office/drawing/2014/main" id="{828883C3-56F7-2582-FE87-5DE4B1A7481F}"/>
              </a:ext>
            </a:extLst>
          </p:cNvPr>
          <p:cNvSpPr txBox="1"/>
          <p:nvPr>
            <p:custDataLst>
              <p:tags r:id="rId4"/>
            </p:custDataLst>
          </p:nvPr>
        </p:nvSpPr>
        <p:spPr>
          <a:xfrm>
            <a:off x="920596" y="2935927"/>
            <a:ext cx="10717222" cy="2246769"/>
          </a:xfrm>
          <a:prstGeom prst="rect">
            <a:avLst/>
          </a:prstGeom>
          <a:solidFill>
            <a:srgbClr val="FF6319"/>
          </a:solidFill>
        </p:spPr>
        <p:txBody>
          <a:bodyPr wrap="square" rtlCol="0">
            <a:spAutoFit/>
          </a:bodyPr>
          <a:lstStyle/>
          <a:p>
            <a:r>
              <a:rPr lang="fr-CA" sz="2800" dirty="0">
                <a:solidFill>
                  <a:schemeClr val="bg1"/>
                </a:solidFill>
              </a:rPr>
              <a:t>L’enseignant a notamment le droit :</a:t>
            </a:r>
          </a:p>
          <a:p>
            <a:pPr marL="457200" indent="-457200">
              <a:buFont typeface="Arial" panose="020B0604020202020204" pitchFamily="34" charset="0"/>
              <a:buChar char="•"/>
            </a:pPr>
            <a:r>
              <a:rPr lang="fr-CA" sz="2800" dirty="0">
                <a:solidFill>
                  <a:schemeClr val="bg1"/>
                </a:solidFill>
              </a:rPr>
              <a:t>de choisir les instruments d’évaluation des élèves qui lui sont confiés afin de mesurer et d’évaluer constamment et périodiquement les besoins et l’atteinte des objectifs par rapport à chacun des élèves qui lui sont confiés en se basant sur le progrès réalisé (LIP, art. 19.2).</a:t>
            </a:r>
          </a:p>
        </p:txBody>
      </p:sp>
      <p:pic>
        <p:nvPicPr>
          <p:cNvPr id="6" name="Image 5">
            <a:extLst>
              <a:ext uri="{FF2B5EF4-FFF2-40B4-BE49-F238E27FC236}">
                <a16:creationId xmlns:a16="http://schemas.microsoft.com/office/drawing/2014/main" id="{79DC1690-710A-DBEC-6CDA-952589BB7D69}"/>
              </a:ext>
            </a:extLst>
          </p:cNvPr>
          <p:cNvPicPr>
            <a:picLocks noChangeAspect="1"/>
          </p:cNvPicPr>
          <p:nvPr>
            <p:custDataLst>
              <p:tags r:id="rId5"/>
            </p:custDataLst>
          </p:nvPr>
        </p:nvPicPr>
        <p:blipFill>
          <a:blip r:embed="rId9"/>
          <a:stretch>
            <a:fillRect/>
          </a:stretch>
        </p:blipFill>
        <p:spPr>
          <a:xfrm>
            <a:off x="9397256" y="6369310"/>
            <a:ext cx="1828959" cy="365792"/>
          </a:xfrm>
          <a:prstGeom prst="rect">
            <a:avLst/>
          </a:prstGeom>
        </p:spPr>
      </p:pic>
      <p:pic>
        <p:nvPicPr>
          <p:cNvPr id="7" name="Image 6">
            <a:extLst>
              <a:ext uri="{FF2B5EF4-FFF2-40B4-BE49-F238E27FC236}">
                <a16:creationId xmlns:a16="http://schemas.microsoft.com/office/drawing/2014/main" id="{0B906259-62B8-30D6-C4F4-0BAC8ADB63DF}"/>
              </a:ext>
            </a:extLst>
          </p:cNvPr>
          <p:cNvPicPr>
            <a:picLocks noChangeAspect="1"/>
          </p:cNvPicPr>
          <p:nvPr>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4154848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D5A6B3-1CE1-8497-0B71-8B8F2E23D7A1}"/>
              </a:ext>
            </a:extLst>
          </p:cNvPr>
          <p:cNvSpPr>
            <a:spLocks noGrp="1"/>
          </p:cNvSpPr>
          <p:nvPr>
            <p:ph type="title"/>
            <p:custDataLst>
              <p:tags r:id="rId1"/>
            </p:custDataLst>
          </p:nvPr>
        </p:nvSpPr>
        <p:spPr/>
        <p:txBody>
          <a:bodyPr/>
          <a:lstStyle/>
          <a:p>
            <a:r>
              <a:rPr lang="fr-CA" b="1" dirty="0"/>
              <a:t>Droits et </a:t>
            </a:r>
            <a:r>
              <a:rPr lang="fr-CA" b="1" dirty="0">
                <a:solidFill>
                  <a:schemeClr val="accent2">
                    <a:lumMod val="75000"/>
                  </a:schemeClr>
                </a:solidFill>
              </a:rPr>
              <a:t>responsabilités</a:t>
            </a:r>
            <a:r>
              <a:rPr lang="fr-CA" b="1" dirty="0"/>
              <a:t> de l’enseignant </a:t>
            </a:r>
          </a:p>
        </p:txBody>
      </p:sp>
      <p:sp>
        <p:nvSpPr>
          <p:cNvPr id="3" name="Espace réservé du contenu 2">
            <a:extLst>
              <a:ext uri="{FF2B5EF4-FFF2-40B4-BE49-F238E27FC236}">
                <a16:creationId xmlns:a16="http://schemas.microsoft.com/office/drawing/2014/main" id="{4C47058F-B1EB-80CF-4CF9-07D50597DE0C}"/>
              </a:ext>
            </a:extLst>
          </p:cNvPr>
          <p:cNvSpPr>
            <a:spLocks noGrp="1"/>
          </p:cNvSpPr>
          <p:nvPr>
            <p:ph idx="1"/>
            <p:custDataLst>
              <p:tags r:id="rId2"/>
            </p:custDataLst>
          </p:nvPr>
        </p:nvSpPr>
        <p:spPr>
          <a:xfrm>
            <a:off x="838200" y="1953762"/>
            <a:ext cx="10515599" cy="686222"/>
          </a:xfrm>
        </p:spPr>
        <p:txBody>
          <a:bodyPr/>
          <a:lstStyle/>
          <a:p>
            <a:pPr>
              <a:spcBef>
                <a:spcPts val="0"/>
              </a:spcBef>
              <a:spcAft>
                <a:spcPts val="2400"/>
              </a:spcAft>
            </a:pPr>
            <a:r>
              <a:rPr lang="fr-CA" dirty="0"/>
              <a:t>Aux fins de la sanction (reconnaissance de la compétence) </a:t>
            </a:r>
          </a:p>
        </p:txBody>
      </p:sp>
      <p:pic>
        <p:nvPicPr>
          <p:cNvPr id="4" name="Image 3" descr="Une image contenant Police, texte, Graphique, graphisme&#10;&#10;Description générée automatiquement">
            <a:extLst>
              <a:ext uri="{FF2B5EF4-FFF2-40B4-BE49-F238E27FC236}">
                <a16:creationId xmlns:a16="http://schemas.microsoft.com/office/drawing/2014/main" id="{78EB49FB-B12A-F774-6E06-E296C2F2D4D8}"/>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sp>
        <p:nvSpPr>
          <p:cNvPr id="5" name="ZoneTexte 4">
            <a:extLst>
              <a:ext uri="{FF2B5EF4-FFF2-40B4-BE49-F238E27FC236}">
                <a16:creationId xmlns:a16="http://schemas.microsoft.com/office/drawing/2014/main" id="{828883C3-56F7-2582-FE87-5DE4B1A7481F}"/>
              </a:ext>
            </a:extLst>
          </p:cNvPr>
          <p:cNvSpPr txBox="1"/>
          <p:nvPr>
            <p:custDataLst>
              <p:tags r:id="rId4"/>
            </p:custDataLst>
          </p:nvPr>
        </p:nvSpPr>
        <p:spPr>
          <a:xfrm>
            <a:off x="920596" y="2935927"/>
            <a:ext cx="10891448" cy="1384995"/>
          </a:xfrm>
          <a:prstGeom prst="rect">
            <a:avLst/>
          </a:prstGeom>
          <a:solidFill>
            <a:srgbClr val="FF6319"/>
          </a:solidFill>
        </p:spPr>
        <p:txBody>
          <a:bodyPr wrap="square" rtlCol="0">
            <a:spAutoFit/>
          </a:bodyPr>
          <a:lstStyle/>
          <a:p>
            <a:r>
              <a:rPr lang="fr-CA" sz="2800" dirty="0">
                <a:solidFill>
                  <a:schemeClr val="bg1"/>
                </a:solidFill>
              </a:rPr>
              <a:t>Responsabilité de l’évaluation :</a:t>
            </a:r>
          </a:p>
          <a:p>
            <a:pPr marL="457200" indent="-457200">
              <a:buFont typeface="Arial" panose="020B0604020202020204" pitchFamily="34" charset="0"/>
              <a:buChar char="•"/>
            </a:pPr>
            <a:r>
              <a:rPr lang="fr-CA" sz="2800" dirty="0">
                <a:solidFill>
                  <a:schemeClr val="bg1"/>
                </a:solidFill>
              </a:rPr>
              <a:t>est partagée entre l’enseignant, le centre de formation et le Ministère;</a:t>
            </a:r>
          </a:p>
          <a:p>
            <a:pPr marL="457200" indent="-457200">
              <a:spcAft>
                <a:spcPts val="1200"/>
              </a:spcAft>
              <a:buFont typeface="Arial" panose="020B0604020202020204" pitchFamily="34" charset="0"/>
              <a:buChar char="•"/>
            </a:pPr>
            <a:r>
              <a:rPr lang="fr-CA" sz="2800" dirty="0">
                <a:solidFill>
                  <a:schemeClr val="bg1"/>
                </a:solidFill>
              </a:rPr>
              <a:t>le ministre peut imposer des épreuves ministérielles (LIP, art. 463).</a:t>
            </a:r>
          </a:p>
        </p:txBody>
      </p:sp>
      <p:pic>
        <p:nvPicPr>
          <p:cNvPr id="6" name="Image 5">
            <a:extLst>
              <a:ext uri="{FF2B5EF4-FFF2-40B4-BE49-F238E27FC236}">
                <a16:creationId xmlns:a16="http://schemas.microsoft.com/office/drawing/2014/main" id="{A31BECC4-E58C-7986-102B-CBA4CF1F568F}"/>
              </a:ext>
            </a:extLst>
          </p:cNvPr>
          <p:cNvPicPr>
            <a:picLocks noChangeAspect="1"/>
          </p:cNvPicPr>
          <p:nvPr>
            <p:custDataLst>
              <p:tags r:id="rId5"/>
            </p:custDataLst>
          </p:nvPr>
        </p:nvPicPr>
        <p:blipFill>
          <a:blip r:embed="rId9"/>
          <a:stretch>
            <a:fillRect/>
          </a:stretch>
        </p:blipFill>
        <p:spPr>
          <a:xfrm>
            <a:off x="9337880" y="6357437"/>
            <a:ext cx="1828959" cy="365792"/>
          </a:xfrm>
          <a:prstGeom prst="rect">
            <a:avLst/>
          </a:prstGeom>
        </p:spPr>
      </p:pic>
      <p:pic>
        <p:nvPicPr>
          <p:cNvPr id="7" name="Image 6">
            <a:extLst>
              <a:ext uri="{FF2B5EF4-FFF2-40B4-BE49-F238E27FC236}">
                <a16:creationId xmlns:a16="http://schemas.microsoft.com/office/drawing/2014/main" id="{A14CEF9F-9DB8-A939-448C-200C5BCCBA42}"/>
              </a:ext>
            </a:extLst>
          </p:cNvPr>
          <p:cNvPicPr>
            <a:picLocks noChangeAspect="1"/>
          </p:cNvPicPr>
          <p:nvPr>
            <p:custDataLst>
              <p:tags r:id="rId6"/>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3521360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Police, texte, Graphique, graphisme&#10;&#10;Description générée automatiquement">
            <a:extLst>
              <a:ext uri="{FF2B5EF4-FFF2-40B4-BE49-F238E27FC236}">
                <a16:creationId xmlns:a16="http://schemas.microsoft.com/office/drawing/2014/main" id="{52038EF7-18FC-6F66-0325-6D9F5A0F2687}"/>
              </a:ext>
            </a:extLst>
          </p:cNvPr>
          <p:cNvPicPr>
            <a:picLocks noChangeAspect="1"/>
          </p:cNvPicPr>
          <p:nvPr>
            <p:custDataLst>
              <p:tags r:id="rId1"/>
            </p:custDataLst>
          </p:nvPr>
        </p:nvPicPr>
        <p:blipFill>
          <a:blip r:embed="rId11">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5" name="Image 4">
            <a:extLst>
              <a:ext uri="{FF2B5EF4-FFF2-40B4-BE49-F238E27FC236}">
                <a16:creationId xmlns:a16="http://schemas.microsoft.com/office/drawing/2014/main" id="{2F8CFA42-30B5-A495-E07E-F34BE942A56D}"/>
              </a:ext>
            </a:extLst>
          </p:cNvPr>
          <p:cNvPicPr>
            <a:picLocks noChangeAspect="1"/>
          </p:cNvPicPr>
          <p:nvPr>
            <p:custDataLst>
              <p:tags r:id="rId2"/>
            </p:custDataLst>
          </p:nvPr>
        </p:nvPicPr>
        <p:blipFill>
          <a:blip r:embed="rId12"/>
          <a:stretch>
            <a:fillRect/>
          </a:stretch>
        </p:blipFill>
        <p:spPr>
          <a:xfrm>
            <a:off x="9314126" y="6369308"/>
            <a:ext cx="1828959" cy="365792"/>
          </a:xfrm>
          <a:prstGeom prst="rect">
            <a:avLst/>
          </a:prstGeom>
        </p:spPr>
      </p:pic>
      <p:pic>
        <p:nvPicPr>
          <p:cNvPr id="6" name="Image 5">
            <a:extLst>
              <a:ext uri="{FF2B5EF4-FFF2-40B4-BE49-F238E27FC236}">
                <a16:creationId xmlns:a16="http://schemas.microsoft.com/office/drawing/2014/main" id="{432C329A-C188-0BC5-A0EF-4927B99F70F4}"/>
              </a:ext>
            </a:extLst>
          </p:cNvPr>
          <p:cNvPicPr>
            <a:picLocks noChangeAspect="1"/>
          </p:cNvPicPr>
          <p:nvPr>
            <p:custDataLst>
              <p:tags r:id="rId3"/>
            </p:custDataLst>
          </p:nvPr>
        </p:nvPicPr>
        <p:blipFill>
          <a:blip r:embed="rId13">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7" name="Titre 1">
            <a:extLst>
              <a:ext uri="{FF2B5EF4-FFF2-40B4-BE49-F238E27FC236}">
                <a16:creationId xmlns:a16="http://schemas.microsoft.com/office/drawing/2014/main" id="{2F4B2DB4-DC41-212A-2942-FD3F66979166}"/>
              </a:ext>
            </a:extLst>
          </p:cNvPr>
          <p:cNvSpPr txBox="1">
            <a:spLocks/>
          </p:cNvSpPr>
          <p:nvPr>
            <p:custDataLst>
              <p:tags r:id="rId4"/>
            </p:custDataLst>
          </p:nvPr>
        </p:nvSpPr>
        <p:spPr>
          <a:xfrm>
            <a:off x="838200" y="579864"/>
            <a:ext cx="10515599" cy="8323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kern="1200">
                <a:solidFill>
                  <a:srgbClr val="37424A"/>
                </a:solidFill>
                <a:latin typeface="+mn-lt"/>
                <a:ea typeface="+mj-ea"/>
                <a:cs typeface="Arial" panose="020B0604020202020204" pitchFamily="34" charset="0"/>
              </a:defRPr>
            </a:lvl1pPr>
          </a:lstStyle>
          <a:p>
            <a:pPr algn="ctr"/>
            <a:r>
              <a:rPr lang="fr-CA" dirty="0">
                <a:solidFill>
                  <a:srgbClr val="FF6319"/>
                </a:solidFill>
                <a:latin typeface="Arial" panose="020B0604020202020204" pitchFamily="34" charset="0"/>
              </a:rPr>
              <a:t>Les différents types d’évaluation</a:t>
            </a:r>
            <a:endParaRPr lang="fr-CA" dirty="0"/>
          </a:p>
        </p:txBody>
      </p:sp>
      <p:sp>
        <p:nvSpPr>
          <p:cNvPr id="8" name="Ellipse 7">
            <a:extLst>
              <a:ext uri="{FF2B5EF4-FFF2-40B4-BE49-F238E27FC236}">
                <a16:creationId xmlns:a16="http://schemas.microsoft.com/office/drawing/2014/main" id="{8180625C-5245-6F69-F6F4-6E1697E6B366}"/>
              </a:ext>
            </a:extLst>
          </p:cNvPr>
          <p:cNvSpPr/>
          <p:nvPr>
            <p:custDataLst>
              <p:tags r:id="rId5"/>
            </p:custDataLst>
          </p:nvPr>
        </p:nvSpPr>
        <p:spPr>
          <a:xfrm>
            <a:off x="4500808" y="1935088"/>
            <a:ext cx="2873262" cy="1779488"/>
          </a:xfrm>
          <a:prstGeom prst="ellipse">
            <a:avLst/>
          </a:prstGeom>
          <a:solidFill>
            <a:schemeClr val="tx1">
              <a:lumMod val="75000"/>
              <a:lumOff val="2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CA" sz="2400" b="1" dirty="0">
                <a:solidFill>
                  <a:schemeClr val="accent2"/>
                </a:solidFill>
              </a:rPr>
              <a:t>L’évaluation diagnostique</a:t>
            </a:r>
          </a:p>
        </p:txBody>
      </p:sp>
      <p:sp>
        <p:nvSpPr>
          <p:cNvPr id="11" name="Rectangle : coins arrondis 10">
            <a:extLst>
              <a:ext uri="{FF2B5EF4-FFF2-40B4-BE49-F238E27FC236}">
                <a16:creationId xmlns:a16="http://schemas.microsoft.com/office/drawing/2014/main" id="{059027D3-2EC3-9761-29B6-10011997C344}"/>
              </a:ext>
            </a:extLst>
          </p:cNvPr>
          <p:cNvSpPr/>
          <p:nvPr>
            <p:custDataLst>
              <p:tags r:id="rId6"/>
            </p:custDataLst>
          </p:nvPr>
        </p:nvSpPr>
        <p:spPr>
          <a:xfrm>
            <a:off x="920596" y="3859306"/>
            <a:ext cx="2714702" cy="1882587"/>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dirty="0"/>
          </a:p>
        </p:txBody>
      </p:sp>
      <p:sp>
        <p:nvSpPr>
          <p:cNvPr id="12" name="Rectangle : coins arrondis 11">
            <a:extLst>
              <a:ext uri="{FF2B5EF4-FFF2-40B4-BE49-F238E27FC236}">
                <a16:creationId xmlns:a16="http://schemas.microsoft.com/office/drawing/2014/main" id="{C526E888-44F4-EE42-A4B7-AD3EE858CD27}"/>
              </a:ext>
            </a:extLst>
          </p:cNvPr>
          <p:cNvSpPr/>
          <p:nvPr>
            <p:custDataLst>
              <p:tags r:id="rId7"/>
            </p:custDataLst>
          </p:nvPr>
        </p:nvSpPr>
        <p:spPr>
          <a:xfrm>
            <a:off x="4659368" y="3859306"/>
            <a:ext cx="2714702" cy="1882587"/>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dirty="0"/>
          </a:p>
        </p:txBody>
      </p:sp>
      <p:sp>
        <p:nvSpPr>
          <p:cNvPr id="13" name="Rectangle : coins arrondis 12">
            <a:extLst>
              <a:ext uri="{FF2B5EF4-FFF2-40B4-BE49-F238E27FC236}">
                <a16:creationId xmlns:a16="http://schemas.microsoft.com/office/drawing/2014/main" id="{CDB7E5D9-CDCE-C1F6-306A-E377E4AFF158}"/>
              </a:ext>
            </a:extLst>
          </p:cNvPr>
          <p:cNvSpPr/>
          <p:nvPr>
            <p:custDataLst>
              <p:tags r:id="rId8"/>
            </p:custDataLst>
          </p:nvPr>
        </p:nvSpPr>
        <p:spPr>
          <a:xfrm>
            <a:off x="8556704" y="3859307"/>
            <a:ext cx="2714702" cy="1882586"/>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dirty="0"/>
          </a:p>
        </p:txBody>
      </p:sp>
    </p:spTree>
    <p:extLst>
      <p:ext uri="{BB962C8B-B14F-4D97-AF65-F5344CB8AC3E}">
        <p14:creationId xmlns:p14="http://schemas.microsoft.com/office/powerpoint/2010/main" val="2420778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503EE-FC61-3913-CA49-B53B41183E7C}"/>
            </a:ext>
          </a:extLst>
        </p:cNvPr>
        <p:cNvGrpSpPr/>
        <p:nvPr/>
      </p:nvGrpSpPr>
      <p:grpSpPr>
        <a:xfrm>
          <a:off x="0" y="0"/>
          <a:ext cx="0" cy="0"/>
          <a:chOff x="0" y="0"/>
          <a:chExt cx="0" cy="0"/>
        </a:xfrm>
      </p:grpSpPr>
      <p:pic>
        <p:nvPicPr>
          <p:cNvPr id="4" name="Image 3" descr="Une image contenant Police, texte, Graphique, graphisme&#10;&#10;Description générée automatiquement">
            <a:extLst>
              <a:ext uri="{FF2B5EF4-FFF2-40B4-BE49-F238E27FC236}">
                <a16:creationId xmlns:a16="http://schemas.microsoft.com/office/drawing/2014/main" id="{D7DD96EA-B7FF-14F6-FBEA-B9D98677F1A0}"/>
              </a:ext>
            </a:extLst>
          </p:cNvPr>
          <p:cNvPicPr>
            <a:picLocks noChangeAspect="1"/>
          </p:cNvPicPr>
          <p:nvPr>
            <p:custDataLst>
              <p:tags r:id="rId1"/>
            </p:custDataLst>
          </p:nvPr>
        </p:nvPicPr>
        <p:blipFill>
          <a:blip r:embed="rId12">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5" name="Image 4">
            <a:extLst>
              <a:ext uri="{FF2B5EF4-FFF2-40B4-BE49-F238E27FC236}">
                <a16:creationId xmlns:a16="http://schemas.microsoft.com/office/drawing/2014/main" id="{4DBFE03A-9DC6-6073-C894-C80E14D3C11B}"/>
              </a:ext>
            </a:extLst>
          </p:cNvPr>
          <p:cNvPicPr>
            <a:picLocks noChangeAspect="1"/>
          </p:cNvPicPr>
          <p:nvPr>
            <p:custDataLst>
              <p:tags r:id="rId2"/>
            </p:custDataLst>
          </p:nvPr>
        </p:nvPicPr>
        <p:blipFill>
          <a:blip r:embed="rId13"/>
          <a:stretch>
            <a:fillRect/>
          </a:stretch>
        </p:blipFill>
        <p:spPr>
          <a:xfrm>
            <a:off x="9314126" y="6369308"/>
            <a:ext cx="1828959" cy="365792"/>
          </a:xfrm>
          <a:prstGeom prst="rect">
            <a:avLst/>
          </a:prstGeom>
        </p:spPr>
      </p:pic>
      <p:pic>
        <p:nvPicPr>
          <p:cNvPr id="6" name="Image 5">
            <a:extLst>
              <a:ext uri="{FF2B5EF4-FFF2-40B4-BE49-F238E27FC236}">
                <a16:creationId xmlns:a16="http://schemas.microsoft.com/office/drawing/2014/main" id="{C203A974-9FA5-C527-3535-B77FC7A883EC}"/>
              </a:ext>
            </a:extLst>
          </p:cNvPr>
          <p:cNvPicPr>
            <a:picLocks noChangeAspect="1"/>
          </p:cNvPicPr>
          <p:nvPr>
            <p:custDataLst>
              <p:tags r:id="rId3"/>
            </p:custDataLst>
          </p:nvPr>
        </p:nvPicPr>
        <p:blipFill>
          <a:blip r:embed="rId14">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7" name="Titre 1">
            <a:extLst>
              <a:ext uri="{FF2B5EF4-FFF2-40B4-BE49-F238E27FC236}">
                <a16:creationId xmlns:a16="http://schemas.microsoft.com/office/drawing/2014/main" id="{00B44959-7DCB-FC03-40ED-9CA5CE5BCFF4}"/>
              </a:ext>
            </a:extLst>
          </p:cNvPr>
          <p:cNvSpPr txBox="1">
            <a:spLocks/>
          </p:cNvSpPr>
          <p:nvPr>
            <p:custDataLst>
              <p:tags r:id="rId4"/>
            </p:custDataLst>
          </p:nvPr>
        </p:nvSpPr>
        <p:spPr>
          <a:xfrm>
            <a:off x="838200" y="579864"/>
            <a:ext cx="10515599" cy="8323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kern="1200">
                <a:solidFill>
                  <a:srgbClr val="37424A"/>
                </a:solidFill>
                <a:latin typeface="+mn-lt"/>
                <a:ea typeface="+mj-ea"/>
                <a:cs typeface="Arial" panose="020B0604020202020204" pitchFamily="34" charset="0"/>
              </a:defRPr>
            </a:lvl1pPr>
          </a:lstStyle>
          <a:p>
            <a:pPr algn="ctr"/>
            <a:r>
              <a:rPr lang="fr-CA" dirty="0">
                <a:solidFill>
                  <a:srgbClr val="FF6319"/>
                </a:solidFill>
                <a:latin typeface="Arial" panose="020B0604020202020204" pitchFamily="34" charset="0"/>
              </a:rPr>
              <a:t>Les différents types d’évaluation</a:t>
            </a:r>
            <a:endParaRPr lang="fr-CA" dirty="0"/>
          </a:p>
        </p:txBody>
      </p:sp>
      <p:sp>
        <p:nvSpPr>
          <p:cNvPr id="8" name="Ellipse 7">
            <a:extLst>
              <a:ext uri="{FF2B5EF4-FFF2-40B4-BE49-F238E27FC236}">
                <a16:creationId xmlns:a16="http://schemas.microsoft.com/office/drawing/2014/main" id="{5364C0DC-0D7F-619E-007C-7F420E512CFA}"/>
              </a:ext>
            </a:extLst>
          </p:cNvPr>
          <p:cNvSpPr/>
          <p:nvPr>
            <p:custDataLst>
              <p:tags r:id="rId5"/>
            </p:custDataLst>
          </p:nvPr>
        </p:nvSpPr>
        <p:spPr>
          <a:xfrm>
            <a:off x="4458981" y="1412202"/>
            <a:ext cx="3115475" cy="2023595"/>
          </a:xfrm>
          <a:prstGeom prst="ellipse">
            <a:avLst/>
          </a:prstGeom>
          <a:solidFill>
            <a:schemeClr val="tx1">
              <a:lumMod val="75000"/>
              <a:lumOff val="2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CA" sz="2400" b="1" dirty="0">
                <a:solidFill>
                  <a:schemeClr val="accent2"/>
                </a:solidFill>
              </a:rPr>
              <a:t>L’évaluation en aide à l’apprentissage</a:t>
            </a:r>
          </a:p>
        </p:txBody>
      </p:sp>
      <p:sp>
        <p:nvSpPr>
          <p:cNvPr id="11" name="Rectangle : coins arrondis 10">
            <a:extLst>
              <a:ext uri="{FF2B5EF4-FFF2-40B4-BE49-F238E27FC236}">
                <a16:creationId xmlns:a16="http://schemas.microsoft.com/office/drawing/2014/main" id="{59A546D6-7CB7-2E45-A5E1-A99A118E730D}"/>
              </a:ext>
            </a:extLst>
          </p:cNvPr>
          <p:cNvSpPr/>
          <p:nvPr>
            <p:custDataLst>
              <p:tags r:id="rId6"/>
            </p:custDataLst>
          </p:nvPr>
        </p:nvSpPr>
        <p:spPr>
          <a:xfrm>
            <a:off x="215588" y="3718569"/>
            <a:ext cx="2714702" cy="1800071"/>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dirty="0"/>
          </a:p>
        </p:txBody>
      </p:sp>
      <p:sp>
        <p:nvSpPr>
          <p:cNvPr id="12" name="Rectangle : coins arrondis 11">
            <a:extLst>
              <a:ext uri="{FF2B5EF4-FFF2-40B4-BE49-F238E27FC236}">
                <a16:creationId xmlns:a16="http://schemas.microsoft.com/office/drawing/2014/main" id="{4EAA9B1C-0F48-43AA-701A-E7770F9E89C9}"/>
              </a:ext>
            </a:extLst>
          </p:cNvPr>
          <p:cNvSpPr/>
          <p:nvPr>
            <p:custDataLst>
              <p:tags r:id="rId7"/>
            </p:custDataLst>
          </p:nvPr>
        </p:nvSpPr>
        <p:spPr>
          <a:xfrm>
            <a:off x="3155795" y="3718569"/>
            <a:ext cx="2714702" cy="1800072"/>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dirty="0"/>
          </a:p>
        </p:txBody>
      </p:sp>
      <p:sp>
        <p:nvSpPr>
          <p:cNvPr id="13" name="Rectangle : coins arrondis 12">
            <a:extLst>
              <a:ext uri="{FF2B5EF4-FFF2-40B4-BE49-F238E27FC236}">
                <a16:creationId xmlns:a16="http://schemas.microsoft.com/office/drawing/2014/main" id="{E63D41C8-E055-F042-8320-BFE8098AE02D}"/>
              </a:ext>
            </a:extLst>
          </p:cNvPr>
          <p:cNvSpPr/>
          <p:nvPr>
            <p:custDataLst>
              <p:tags r:id="rId8"/>
            </p:custDataLst>
          </p:nvPr>
        </p:nvSpPr>
        <p:spPr>
          <a:xfrm>
            <a:off x="9036203" y="3718569"/>
            <a:ext cx="2714702" cy="1800071"/>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dirty="0"/>
          </a:p>
        </p:txBody>
      </p:sp>
      <p:sp>
        <p:nvSpPr>
          <p:cNvPr id="2" name="Rectangle : coins arrondis 1">
            <a:extLst>
              <a:ext uri="{FF2B5EF4-FFF2-40B4-BE49-F238E27FC236}">
                <a16:creationId xmlns:a16="http://schemas.microsoft.com/office/drawing/2014/main" id="{096A1D61-12DA-F5B6-AD0C-767ACEF7A386}"/>
              </a:ext>
            </a:extLst>
          </p:cNvPr>
          <p:cNvSpPr/>
          <p:nvPr>
            <p:custDataLst>
              <p:tags r:id="rId9"/>
            </p:custDataLst>
          </p:nvPr>
        </p:nvSpPr>
        <p:spPr>
          <a:xfrm>
            <a:off x="6095996" y="3718569"/>
            <a:ext cx="2714702" cy="1800072"/>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dirty="0"/>
          </a:p>
        </p:txBody>
      </p:sp>
    </p:spTree>
    <p:extLst>
      <p:ext uri="{BB962C8B-B14F-4D97-AF65-F5344CB8AC3E}">
        <p14:creationId xmlns:p14="http://schemas.microsoft.com/office/powerpoint/2010/main" val="4163416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A1DCE-9168-002C-2682-AE0FA5D89147}"/>
            </a:ext>
          </a:extLst>
        </p:cNvPr>
        <p:cNvGrpSpPr/>
        <p:nvPr/>
      </p:nvGrpSpPr>
      <p:grpSpPr>
        <a:xfrm>
          <a:off x="0" y="0"/>
          <a:ext cx="0" cy="0"/>
          <a:chOff x="0" y="0"/>
          <a:chExt cx="0" cy="0"/>
        </a:xfrm>
      </p:grpSpPr>
      <p:pic>
        <p:nvPicPr>
          <p:cNvPr id="4" name="Image 3" descr="Une image contenant Police, texte, Graphique, graphisme&#10;&#10;Description générée automatiquement">
            <a:extLst>
              <a:ext uri="{FF2B5EF4-FFF2-40B4-BE49-F238E27FC236}">
                <a16:creationId xmlns:a16="http://schemas.microsoft.com/office/drawing/2014/main" id="{9D373531-6FF0-69E0-241F-09563B39B360}"/>
              </a:ext>
            </a:extLst>
          </p:cNvPr>
          <p:cNvPicPr>
            <a:picLocks noChangeAspect="1"/>
          </p:cNvPicPr>
          <p:nvPr>
            <p:custDataLst>
              <p:tags r:id="rId1"/>
            </p:custDataLst>
          </p:nvPr>
        </p:nvPicPr>
        <p:blipFill>
          <a:blip r:embed="rId12">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5" name="Image 4">
            <a:extLst>
              <a:ext uri="{FF2B5EF4-FFF2-40B4-BE49-F238E27FC236}">
                <a16:creationId xmlns:a16="http://schemas.microsoft.com/office/drawing/2014/main" id="{C35DEBF7-CB40-4252-AE06-497BF46A8955}"/>
              </a:ext>
            </a:extLst>
          </p:cNvPr>
          <p:cNvPicPr>
            <a:picLocks noChangeAspect="1"/>
          </p:cNvPicPr>
          <p:nvPr>
            <p:custDataLst>
              <p:tags r:id="rId2"/>
            </p:custDataLst>
          </p:nvPr>
        </p:nvPicPr>
        <p:blipFill>
          <a:blip r:embed="rId13"/>
          <a:stretch>
            <a:fillRect/>
          </a:stretch>
        </p:blipFill>
        <p:spPr>
          <a:xfrm>
            <a:off x="9314126" y="6369308"/>
            <a:ext cx="1828959" cy="365792"/>
          </a:xfrm>
          <a:prstGeom prst="rect">
            <a:avLst/>
          </a:prstGeom>
        </p:spPr>
      </p:pic>
      <p:pic>
        <p:nvPicPr>
          <p:cNvPr id="6" name="Image 5">
            <a:extLst>
              <a:ext uri="{FF2B5EF4-FFF2-40B4-BE49-F238E27FC236}">
                <a16:creationId xmlns:a16="http://schemas.microsoft.com/office/drawing/2014/main" id="{793B21FE-6F46-12C5-5892-D15E8EB07762}"/>
              </a:ext>
            </a:extLst>
          </p:cNvPr>
          <p:cNvPicPr>
            <a:picLocks noChangeAspect="1"/>
          </p:cNvPicPr>
          <p:nvPr>
            <p:custDataLst>
              <p:tags r:id="rId3"/>
            </p:custDataLst>
          </p:nvPr>
        </p:nvPicPr>
        <p:blipFill>
          <a:blip r:embed="rId14">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7" name="Titre 1">
            <a:extLst>
              <a:ext uri="{FF2B5EF4-FFF2-40B4-BE49-F238E27FC236}">
                <a16:creationId xmlns:a16="http://schemas.microsoft.com/office/drawing/2014/main" id="{62F8E756-B610-28F8-2372-6E97B5EC91DC}"/>
              </a:ext>
            </a:extLst>
          </p:cNvPr>
          <p:cNvSpPr txBox="1">
            <a:spLocks/>
          </p:cNvSpPr>
          <p:nvPr>
            <p:custDataLst>
              <p:tags r:id="rId4"/>
            </p:custDataLst>
          </p:nvPr>
        </p:nvSpPr>
        <p:spPr>
          <a:xfrm>
            <a:off x="838200" y="579864"/>
            <a:ext cx="10515599" cy="8323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kern="1200">
                <a:solidFill>
                  <a:srgbClr val="37424A"/>
                </a:solidFill>
                <a:latin typeface="+mn-lt"/>
                <a:ea typeface="+mj-ea"/>
                <a:cs typeface="Arial" panose="020B0604020202020204" pitchFamily="34" charset="0"/>
              </a:defRPr>
            </a:lvl1pPr>
          </a:lstStyle>
          <a:p>
            <a:pPr algn="ctr"/>
            <a:r>
              <a:rPr lang="fr-CA" dirty="0">
                <a:solidFill>
                  <a:srgbClr val="FF6319"/>
                </a:solidFill>
                <a:latin typeface="Arial" panose="020B0604020202020204" pitchFamily="34" charset="0"/>
              </a:rPr>
              <a:t>Les différents types d’évaluation</a:t>
            </a:r>
            <a:endParaRPr lang="fr-CA" dirty="0"/>
          </a:p>
        </p:txBody>
      </p:sp>
      <p:sp>
        <p:nvSpPr>
          <p:cNvPr id="8" name="Ellipse 7">
            <a:extLst>
              <a:ext uri="{FF2B5EF4-FFF2-40B4-BE49-F238E27FC236}">
                <a16:creationId xmlns:a16="http://schemas.microsoft.com/office/drawing/2014/main" id="{5F5C5797-C1DE-7006-1A2E-C21CDC8DCE83}"/>
              </a:ext>
            </a:extLst>
          </p:cNvPr>
          <p:cNvSpPr/>
          <p:nvPr>
            <p:custDataLst>
              <p:tags r:id="rId5"/>
            </p:custDataLst>
          </p:nvPr>
        </p:nvSpPr>
        <p:spPr>
          <a:xfrm>
            <a:off x="4458981" y="1412203"/>
            <a:ext cx="3243494" cy="2016798"/>
          </a:xfrm>
          <a:prstGeom prst="ellipse">
            <a:avLst/>
          </a:prstGeom>
          <a:solidFill>
            <a:schemeClr val="tx1">
              <a:lumMod val="75000"/>
              <a:lumOff val="2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CA" sz="2400" b="1" dirty="0">
                <a:solidFill>
                  <a:schemeClr val="accent2"/>
                </a:solidFill>
              </a:rPr>
              <a:t>L’autoévaluation</a:t>
            </a:r>
          </a:p>
        </p:txBody>
      </p:sp>
      <p:sp>
        <p:nvSpPr>
          <p:cNvPr id="11" name="Rectangle : coins arrondis 10">
            <a:extLst>
              <a:ext uri="{FF2B5EF4-FFF2-40B4-BE49-F238E27FC236}">
                <a16:creationId xmlns:a16="http://schemas.microsoft.com/office/drawing/2014/main" id="{4D88CB39-978D-5641-656D-1596E8837264}"/>
              </a:ext>
            </a:extLst>
          </p:cNvPr>
          <p:cNvSpPr/>
          <p:nvPr>
            <p:custDataLst>
              <p:tags r:id="rId6"/>
            </p:custDataLst>
          </p:nvPr>
        </p:nvSpPr>
        <p:spPr>
          <a:xfrm>
            <a:off x="215591" y="3731456"/>
            <a:ext cx="2714702" cy="1815643"/>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dirty="0"/>
          </a:p>
        </p:txBody>
      </p:sp>
      <p:sp>
        <p:nvSpPr>
          <p:cNvPr id="12" name="Rectangle : coins arrondis 11">
            <a:extLst>
              <a:ext uri="{FF2B5EF4-FFF2-40B4-BE49-F238E27FC236}">
                <a16:creationId xmlns:a16="http://schemas.microsoft.com/office/drawing/2014/main" id="{98F0349D-D557-468E-8C57-288A521F785D}"/>
              </a:ext>
            </a:extLst>
          </p:cNvPr>
          <p:cNvSpPr/>
          <p:nvPr>
            <p:custDataLst>
              <p:tags r:id="rId7"/>
            </p:custDataLst>
          </p:nvPr>
        </p:nvSpPr>
        <p:spPr>
          <a:xfrm>
            <a:off x="3155795" y="3731457"/>
            <a:ext cx="2714702" cy="1815642"/>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dirty="0"/>
          </a:p>
        </p:txBody>
      </p:sp>
      <p:sp>
        <p:nvSpPr>
          <p:cNvPr id="13" name="Rectangle : coins arrondis 12">
            <a:extLst>
              <a:ext uri="{FF2B5EF4-FFF2-40B4-BE49-F238E27FC236}">
                <a16:creationId xmlns:a16="http://schemas.microsoft.com/office/drawing/2014/main" id="{B7D767CE-015B-BEEF-F916-CD7D60932ACB}"/>
              </a:ext>
            </a:extLst>
          </p:cNvPr>
          <p:cNvSpPr/>
          <p:nvPr>
            <p:custDataLst>
              <p:tags r:id="rId8"/>
            </p:custDataLst>
          </p:nvPr>
        </p:nvSpPr>
        <p:spPr>
          <a:xfrm>
            <a:off x="9036203" y="3731457"/>
            <a:ext cx="2714702" cy="1815642"/>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dirty="0"/>
          </a:p>
        </p:txBody>
      </p:sp>
      <p:sp>
        <p:nvSpPr>
          <p:cNvPr id="2" name="Rectangle : coins arrondis 1">
            <a:extLst>
              <a:ext uri="{FF2B5EF4-FFF2-40B4-BE49-F238E27FC236}">
                <a16:creationId xmlns:a16="http://schemas.microsoft.com/office/drawing/2014/main" id="{9F5D96CE-DA20-1B3C-8B13-6CF13963B48F}"/>
              </a:ext>
            </a:extLst>
          </p:cNvPr>
          <p:cNvSpPr/>
          <p:nvPr>
            <p:custDataLst>
              <p:tags r:id="rId9"/>
            </p:custDataLst>
          </p:nvPr>
        </p:nvSpPr>
        <p:spPr>
          <a:xfrm>
            <a:off x="6095999" y="3731456"/>
            <a:ext cx="2714702" cy="1815642"/>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dirty="0"/>
          </a:p>
        </p:txBody>
      </p:sp>
    </p:spTree>
    <p:extLst>
      <p:ext uri="{BB962C8B-B14F-4D97-AF65-F5344CB8AC3E}">
        <p14:creationId xmlns:p14="http://schemas.microsoft.com/office/powerpoint/2010/main" val="191554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bg/>
                                          </p:spTgt>
                                        </p:tgtEl>
                                        <p:attrNameLst>
                                          <p:attrName>style.visibility</p:attrName>
                                        </p:attrNameLst>
                                      </p:cBhvr>
                                      <p:to>
                                        <p:strVal val="visible"/>
                                      </p:to>
                                    </p:set>
                                  </p:childTnLst>
                                </p:cTn>
                              </p:par>
                              <p:par>
                                <p:cTn id="15" presetID="1" presetClass="entr" presetSubtype="0" fill="hold" grpId="0" nodeType="withEffect" nodePh="1">
                                  <p:stCondLst>
                                    <p:cond delay="0"/>
                                  </p:stCondLst>
                                  <p:endCondLst>
                                    <p:cond evt="begin" delay="0">
                                      <p:tn val="15"/>
                                    </p:cond>
                                  </p:endCondLst>
                                  <p:childTnLst>
                                    <p:set>
                                      <p:cBhvr>
                                        <p:cTn id="1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2" grpId="0" build="allAtOnce"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3D7EE-7BB1-257C-23B0-5437DFCD434D}"/>
            </a:ext>
          </a:extLst>
        </p:cNvPr>
        <p:cNvGrpSpPr/>
        <p:nvPr/>
      </p:nvGrpSpPr>
      <p:grpSpPr>
        <a:xfrm>
          <a:off x="0" y="0"/>
          <a:ext cx="0" cy="0"/>
          <a:chOff x="0" y="0"/>
          <a:chExt cx="0" cy="0"/>
        </a:xfrm>
      </p:grpSpPr>
      <p:pic>
        <p:nvPicPr>
          <p:cNvPr id="4" name="Image 3" descr="Une image contenant Police, texte, Graphique, graphisme&#10;&#10;Description générée automatiquement">
            <a:extLst>
              <a:ext uri="{FF2B5EF4-FFF2-40B4-BE49-F238E27FC236}">
                <a16:creationId xmlns:a16="http://schemas.microsoft.com/office/drawing/2014/main" id="{3D8992CF-1474-F156-9FEA-F2117EF4816A}"/>
              </a:ext>
            </a:extLst>
          </p:cNvPr>
          <p:cNvPicPr>
            <a:picLocks noChangeAspect="1"/>
          </p:cNvPicPr>
          <p:nvPr>
            <p:custDataLst>
              <p:tags r:id="rId1"/>
            </p:custDataLst>
          </p:nvPr>
        </p:nvPicPr>
        <p:blipFill>
          <a:blip r:embed="rId11">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5" name="Image 4">
            <a:extLst>
              <a:ext uri="{FF2B5EF4-FFF2-40B4-BE49-F238E27FC236}">
                <a16:creationId xmlns:a16="http://schemas.microsoft.com/office/drawing/2014/main" id="{2BC7E2FB-F535-1644-4240-10E60B98DCBF}"/>
              </a:ext>
            </a:extLst>
          </p:cNvPr>
          <p:cNvPicPr>
            <a:picLocks noChangeAspect="1"/>
          </p:cNvPicPr>
          <p:nvPr>
            <p:custDataLst>
              <p:tags r:id="rId2"/>
            </p:custDataLst>
          </p:nvPr>
        </p:nvPicPr>
        <p:blipFill>
          <a:blip r:embed="rId12"/>
          <a:stretch>
            <a:fillRect/>
          </a:stretch>
        </p:blipFill>
        <p:spPr>
          <a:xfrm>
            <a:off x="9314126" y="6369308"/>
            <a:ext cx="1828959" cy="365792"/>
          </a:xfrm>
          <a:prstGeom prst="rect">
            <a:avLst/>
          </a:prstGeom>
        </p:spPr>
      </p:pic>
      <p:pic>
        <p:nvPicPr>
          <p:cNvPr id="6" name="Image 5">
            <a:extLst>
              <a:ext uri="{FF2B5EF4-FFF2-40B4-BE49-F238E27FC236}">
                <a16:creationId xmlns:a16="http://schemas.microsoft.com/office/drawing/2014/main" id="{B9BB9DE1-B98C-0781-EF65-F9D206E9D204}"/>
              </a:ext>
            </a:extLst>
          </p:cNvPr>
          <p:cNvPicPr>
            <a:picLocks noChangeAspect="1"/>
          </p:cNvPicPr>
          <p:nvPr>
            <p:custDataLst>
              <p:tags r:id="rId3"/>
            </p:custDataLst>
          </p:nvPr>
        </p:nvPicPr>
        <p:blipFill>
          <a:blip r:embed="rId13">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7" name="Titre 1">
            <a:extLst>
              <a:ext uri="{FF2B5EF4-FFF2-40B4-BE49-F238E27FC236}">
                <a16:creationId xmlns:a16="http://schemas.microsoft.com/office/drawing/2014/main" id="{7277327D-8206-119A-D2C0-E61A78E20B2E}"/>
              </a:ext>
            </a:extLst>
          </p:cNvPr>
          <p:cNvSpPr txBox="1">
            <a:spLocks/>
          </p:cNvSpPr>
          <p:nvPr>
            <p:custDataLst>
              <p:tags r:id="rId4"/>
            </p:custDataLst>
          </p:nvPr>
        </p:nvSpPr>
        <p:spPr>
          <a:xfrm>
            <a:off x="838200" y="579864"/>
            <a:ext cx="10515599" cy="8323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kern="1200">
                <a:solidFill>
                  <a:srgbClr val="37424A"/>
                </a:solidFill>
                <a:latin typeface="+mn-lt"/>
                <a:ea typeface="+mj-ea"/>
                <a:cs typeface="Arial" panose="020B0604020202020204" pitchFamily="34" charset="0"/>
              </a:defRPr>
            </a:lvl1pPr>
          </a:lstStyle>
          <a:p>
            <a:pPr algn="ctr"/>
            <a:r>
              <a:rPr lang="fr-CA" dirty="0">
                <a:solidFill>
                  <a:srgbClr val="FF6319"/>
                </a:solidFill>
                <a:latin typeface="Arial" panose="020B0604020202020204" pitchFamily="34" charset="0"/>
              </a:rPr>
              <a:t>Les différents types d’évaluation</a:t>
            </a:r>
            <a:endParaRPr lang="fr-CA" dirty="0"/>
          </a:p>
        </p:txBody>
      </p:sp>
      <p:sp>
        <p:nvSpPr>
          <p:cNvPr id="8" name="Ellipse 7">
            <a:extLst>
              <a:ext uri="{FF2B5EF4-FFF2-40B4-BE49-F238E27FC236}">
                <a16:creationId xmlns:a16="http://schemas.microsoft.com/office/drawing/2014/main" id="{64A64D25-18F4-E9FF-18B1-C3F3AC2EE097}"/>
              </a:ext>
            </a:extLst>
          </p:cNvPr>
          <p:cNvSpPr/>
          <p:nvPr>
            <p:custDataLst>
              <p:tags r:id="rId5"/>
            </p:custDataLst>
          </p:nvPr>
        </p:nvSpPr>
        <p:spPr>
          <a:xfrm>
            <a:off x="4474252" y="1613358"/>
            <a:ext cx="3243494" cy="2016798"/>
          </a:xfrm>
          <a:prstGeom prst="ellipse">
            <a:avLst/>
          </a:prstGeom>
          <a:solidFill>
            <a:schemeClr val="tx1">
              <a:lumMod val="75000"/>
              <a:lumOff val="2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CA" sz="2400" b="1" dirty="0">
                <a:solidFill>
                  <a:schemeClr val="accent2"/>
                </a:solidFill>
              </a:rPr>
              <a:t>L’épreuve synthèse (prétest)</a:t>
            </a:r>
          </a:p>
        </p:txBody>
      </p:sp>
      <p:sp>
        <p:nvSpPr>
          <p:cNvPr id="11" name="Rectangle : coins arrondis 10">
            <a:extLst>
              <a:ext uri="{FF2B5EF4-FFF2-40B4-BE49-F238E27FC236}">
                <a16:creationId xmlns:a16="http://schemas.microsoft.com/office/drawing/2014/main" id="{2224898B-0345-10D5-2A0E-C76A3C414C48}"/>
              </a:ext>
            </a:extLst>
          </p:cNvPr>
          <p:cNvSpPr/>
          <p:nvPr>
            <p:custDataLst>
              <p:tags r:id="rId6"/>
            </p:custDataLst>
          </p:nvPr>
        </p:nvSpPr>
        <p:spPr>
          <a:xfrm>
            <a:off x="920596" y="3831313"/>
            <a:ext cx="2714702" cy="1897133"/>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dirty="0"/>
          </a:p>
        </p:txBody>
      </p:sp>
      <p:sp>
        <p:nvSpPr>
          <p:cNvPr id="12" name="Rectangle : coins arrondis 11">
            <a:extLst>
              <a:ext uri="{FF2B5EF4-FFF2-40B4-BE49-F238E27FC236}">
                <a16:creationId xmlns:a16="http://schemas.microsoft.com/office/drawing/2014/main" id="{3CD51C01-28C3-889E-3C48-9DD0A6DCFDE0}"/>
              </a:ext>
            </a:extLst>
          </p:cNvPr>
          <p:cNvSpPr/>
          <p:nvPr>
            <p:custDataLst>
              <p:tags r:id="rId7"/>
            </p:custDataLst>
          </p:nvPr>
        </p:nvSpPr>
        <p:spPr>
          <a:xfrm>
            <a:off x="4554289" y="3831313"/>
            <a:ext cx="2714702" cy="1897134"/>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dirty="0"/>
          </a:p>
        </p:txBody>
      </p:sp>
      <p:sp>
        <p:nvSpPr>
          <p:cNvPr id="13" name="Rectangle : coins arrondis 12">
            <a:extLst>
              <a:ext uri="{FF2B5EF4-FFF2-40B4-BE49-F238E27FC236}">
                <a16:creationId xmlns:a16="http://schemas.microsoft.com/office/drawing/2014/main" id="{9183AC90-24DF-570D-613C-4706AF35AE55}"/>
              </a:ext>
            </a:extLst>
          </p:cNvPr>
          <p:cNvSpPr/>
          <p:nvPr>
            <p:custDataLst>
              <p:tags r:id="rId8"/>
            </p:custDataLst>
          </p:nvPr>
        </p:nvSpPr>
        <p:spPr>
          <a:xfrm>
            <a:off x="8089530" y="3831314"/>
            <a:ext cx="2714702" cy="1897132"/>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dirty="0"/>
          </a:p>
        </p:txBody>
      </p:sp>
    </p:spTree>
    <p:extLst>
      <p:ext uri="{BB962C8B-B14F-4D97-AF65-F5344CB8AC3E}">
        <p14:creationId xmlns:p14="http://schemas.microsoft.com/office/powerpoint/2010/main" val="62130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1730F-EA4E-67B0-EAF9-A832A852B9ED}"/>
            </a:ext>
          </a:extLst>
        </p:cNvPr>
        <p:cNvGrpSpPr/>
        <p:nvPr/>
      </p:nvGrpSpPr>
      <p:grpSpPr>
        <a:xfrm>
          <a:off x="0" y="0"/>
          <a:ext cx="0" cy="0"/>
          <a:chOff x="0" y="0"/>
          <a:chExt cx="0" cy="0"/>
        </a:xfrm>
      </p:grpSpPr>
      <p:pic>
        <p:nvPicPr>
          <p:cNvPr id="4" name="Image 3" descr="Une image contenant Police, texte, Graphique, graphisme&#10;&#10;Description générée automatiquement">
            <a:extLst>
              <a:ext uri="{FF2B5EF4-FFF2-40B4-BE49-F238E27FC236}">
                <a16:creationId xmlns:a16="http://schemas.microsoft.com/office/drawing/2014/main" id="{E92FFE76-7C52-23FD-BDC4-2B0C98006DF5}"/>
              </a:ext>
            </a:extLst>
          </p:cNvPr>
          <p:cNvPicPr>
            <a:picLocks noChangeAspect="1"/>
          </p:cNvPicPr>
          <p:nvPr>
            <p:custDataLst>
              <p:tags r:id="rId1"/>
            </p:custDataLst>
          </p:nvPr>
        </p:nvPicPr>
        <p:blipFill>
          <a:blip r:embed="rId8">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5" name="Image 4">
            <a:extLst>
              <a:ext uri="{FF2B5EF4-FFF2-40B4-BE49-F238E27FC236}">
                <a16:creationId xmlns:a16="http://schemas.microsoft.com/office/drawing/2014/main" id="{87DA4199-FAB2-2F91-772C-6292C6BE6614}"/>
              </a:ext>
            </a:extLst>
          </p:cNvPr>
          <p:cNvPicPr>
            <a:picLocks noChangeAspect="1"/>
          </p:cNvPicPr>
          <p:nvPr>
            <p:custDataLst>
              <p:tags r:id="rId2"/>
            </p:custDataLst>
          </p:nvPr>
        </p:nvPicPr>
        <p:blipFill>
          <a:blip r:embed="rId9"/>
          <a:stretch>
            <a:fillRect/>
          </a:stretch>
        </p:blipFill>
        <p:spPr>
          <a:xfrm>
            <a:off x="9314126" y="6369308"/>
            <a:ext cx="1828959" cy="365792"/>
          </a:xfrm>
          <a:prstGeom prst="rect">
            <a:avLst/>
          </a:prstGeom>
        </p:spPr>
      </p:pic>
      <p:pic>
        <p:nvPicPr>
          <p:cNvPr id="6" name="Image 5">
            <a:extLst>
              <a:ext uri="{FF2B5EF4-FFF2-40B4-BE49-F238E27FC236}">
                <a16:creationId xmlns:a16="http://schemas.microsoft.com/office/drawing/2014/main" id="{0AD546F1-888D-88DE-4C51-26B0EA9C8651}"/>
              </a:ext>
            </a:extLst>
          </p:cNvPr>
          <p:cNvPicPr>
            <a:picLocks noChangeAspect="1"/>
          </p:cNvPicPr>
          <p:nvPr>
            <p:custDataLst>
              <p:tags r:id="rId3"/>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7" name="Titre 1">
            <a:extLst>
              <a:ext uri="{FF2B5EF4-FFF2-40B4-BE49-F238E27FC236}">
                <a16:creationId xmlns:a16="http://schemas.microsoft.com/office/drawing/2014/main" id="{6E9DBB9C-872B-1B72-AF5C-44086F09C14C}"/>
              </a:ext>
            </a:extLst>
          </p:cNvPr>
          <p:cNvSpPr txBox="1">
            <a:spLocks/>
          </p:cNvSpPr>
          <p:nvPr>
            <p:custDataLst>
              <p:tags r:id="rId4"/>
            </p:custDataLst>
          </p:nvPr>
        </p:nvSpPr>
        <p:spPr>
          <a:xfrm>
            <a:off x="838200" y="579864"/>
            <a:ext cx="10515599" cy="8323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kern="1200">
                <a:solidFill>
                  <a:srgbClr val="37424A"/>
                </a:solidFill>
                <a:latin typeface="+mn-lt"/>
                <a:ea typeface="+mj-ea"/>
                <a:cs typeface="Arial" panose="020B0604020202020204" pitchFamily="34" charset="0"/>
              </a:defRPr>
            </a:lvl1pPr>
          </a:lstStyle>
          <a:p>
            <a:pPr algn="ctr"/>
            <a:r>
              <a:rPr lang="fr-CA" dirty="0">
                <a:solidFill>
                  <a:srgbClr val="FF6319"/>
                </a:solidFill>
                <a:latin typeface="Arial" panose="020B0604020202020204" pitchFamily="34" charset="0"/>
              </a:rPr>
              <a:t>Les différents types d’évaluation</a:t>
            </a:r>
            <a:endParaRPr lang="fr-CA" dirty="0"/>
          </a:p>
        </p:txBody>
      </p:sp>
      <p:sp>
        <p:nvSpPr>
          <p:cNvPr id="13" name="Rectangle : coins arrondis 12">
            <a:extLst>
              <a:ext uri="{FF2B5EF4-FFF2-40B4-BE49-F238E27FC236}">
                <a16:creationId xmlns:a16="http://schemas.microsoft.com/office/drawing/2014/main" id="{EE2EA3A6-BAFB-8453-FC43-5B74418CE536}"/>
              </a:ext>
            </a:extLst>
          </p:cNvPr>
          <p:cNvSpPr/>
          <p:nvPr>
            <p:custDataLst>
              <p:tags r:id="rId5"/>
            </p:custDataLst>
          </p:nvPr>
        </p:nvSpPr>
        <p:spPr>
          <a:xfrm>
            <a:off x="443346" y="1791416"/>
            <a:ext cx="11305308" cy="3275168"/>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fr-CA" sz="2400" dirty="0"/>
              <a:t>Quel type d’évaluation au service de l’apprentissage utilisez-vous?</a:t>
            </a:r>
          </a:p>
          <a:p>
            <a:pPr algn="ctr"/>
            <a:endParaRPr lang="fr-CA" sz="2400" dirty="0"/>
          </a:p>
          <a:p>
            <a:pPr algn="ctr"/>
            <a:r>
              <a:rPr lang="fr-CA" sz="2400" dirty="0"/>
              <a:t>Quel type d’évaluation au service de l’apprentissage observez-vous dans votre milieu?</a:t>
            </a:r>
          </a:p>
        </p:txBody>
      </p:sp>
      <p:pic>
        <p:nvPicPr>
          <p:cNvPr id="8" name="Image 7">
            <a:extLst>
              <a:ext uri="{FF2B5EF4-FFF2-40B4-BE49-F238E27FC236}">
                <a16:creationId xmlns:a16="http://schemas.microsoft.com/office/drawing/2014/main" id="{720997E9-36D9-0803-D02C-FB9774CE3C2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994453" y="3895025"/>
            <a:ext cx="3101546" cy="3101546"/>
          </a:xfrm>
          <a:prstGeom prst="rect">
            <a:avLst/>
          </a:prstGeom>
        </p:spPr>
      </p:pic>
      <p:pic>
        <p:nvPicPr>
          <p:cNvPr id="9" name="Image 8">
            <a:extLst>
              <a:ext uri="{FF2B5EF4-FFF2-40B4-BE49-F238E27FC236}">
                <a16:creationId xmlns:a16="http://schemas.microsoft.com/office/drawing/2014/main" id="{2024AC3B-146B-57F1-2CCF-689097E91CF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858352" y="3717911"/>
            <a:ext cx="3455774" cy="3455774"/>
          </a:xfrm>
          <a:prstGeom prst="rect">
            <a:avLst/>
          </a:prstGeom>
        </p:spPr>
      </p:pic>
    </p:spTree>
    <p:extLst>
      <p:ext uri="{BB962C8B-B14F-4D97-AF65-F5344CB8AC3E}">
        <p14:creationId xmlns:p14="http://schemas.microsoft.com/office/powerpoint/2010/main" val="7311096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838200" y="365125"/>
            <a:ext cx="10515599" cy="952687"/>
          </a:xfrm>
        </p:spPr>
        <p:txBody>
          <a:bodyPr/>
          <a:lstStyle/>
          <a:p>
            <a:pPr algn="ctr"/>
            <a:r>
              <a:rPr lang="fr-CA" b="1" dirty="0"/>
              <a:t>Évaluation aux fins de la </a:t>
            </a:r>
            <a:r>
              <a:rPr lang="fr-CA" b="1" dirty="0">
                <a:solidFill>
                  <a:srgbClr val="FF0000"/>
                </a:solidFill>
              </a:rPr>
              <a:t>sanction</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8">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3" name="Image 2" descr="Une image contenant Police, texte, Graphique, graphisme&#10;&#10;Description générée automatiquement">
            <a:extLst>
              <a:ext uri="{FF2B5EF4-FFF2-40B4-BE49-F238E27FC236}">
                <a16:creationId xmlns:a16="http://schemas.microsoft.com/office/drawing/2014/main" id="{E2D028DD-CEEB-0466-2A5D-7F8DD8134296}"/>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E59F1BCF-2325-56F3-4F57-535F068850FC}"/>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6" name="Ellipse 5">
            <a:extLst>
              <a:ext uri="{FF2B5EF4-FFF2-40B4-BE49-F238E27FC236}">
                <a16:creationId xmlns:a16="http://schemas.microsoft.com/office/drawing/2014/main" id="{5E9F29A8-87B3-FF3A-107C-C15C74E6AD98}"/>
              </a:ext>
            </a:extLst>
          </p:cNvPr>
          <p:cNvSpPr/>
          <p:nvPr>
            <p:custDataLst>
              <p:tags r:id="rId5"/>
            </p:custDataLst>
          </p:nvPr>
        </p:nvSpPr>
        <p:spPr>
          <a:xfrm>
            <a:off x="4259099" y="1412202"/>
            <a:ext cx="3243494" cy="2016798"/>
          </a:xfrm>
          <a:prstGeom prst="ellipse">
            <a:avLst/>
          </a:prstGeom>
          <a:solidFill>
            <a:schemeClr val="tx1">
              <a:lumMod val="75000"/>
              <a:lumOff val="2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CA" sz="2400" b="1" u="sng" dirty="0">
                <a:solidFill>
                  <a:schemeClr val="accent2"/>
                </a:solidFill>
              </a:rPr>
              <a:t>Objectif </a:t>
            </a:r>
            <a:r>
              <a:rPr lang="fr-CA" sz="2400" b="1" dirty="0">
                <a:solidFill>
                  <a:schemeClr val="accent2"/>
                </a:solidFill>
              </a:rPr>
              <a:t>: </a:t>
            </a:r>
            <a:r>
              <a:rPr lang="fr-CA" sz="2400" dirty="0">
                <a:solidFill>
                  <a:schemeClr val="accent2"/>
                </a:solidFill>
              </a:rPr>
              <a:t>reconnaître la compétence</a:t>
            </a:r>
          </a:p>
        </p:txBody>
      </p:sp>
      <p:sp>
        <p:nvSpPr>
          <p:cNvPr id="10" name="ZoneTexte 9">
            <a:extLst>
              <a:ext uri="{FF2B5EF4-FFF2-40B4-BE49-F238E27FC236}">
                <a16:creationId xmlns:a16="http://schemas.microsoft.com/office/drawing/2014/main" id="{1983E022-F50B-D730-9DDB-BB912439D0ED}"/>
              </a:ext>
            </a:extLst>
          </p:cNvPr>
          <p:cNvSpPr txBox="1"/>
          <p:nvPr/>
        </p:nvSpPr>
        <p:spPr>
          <a:xfrm>
            <a:off x="583436" y="3103944"/>
            <a:ext cx="4136895" cy="2677656"/>
          </a:xfrm>
          <a:prstGeom prst="rect">
            <a:avLst/>
          </a:prstGeom>
          <a:noFill/>
        </p:spPr>
        <p:txBody>
          <a:bodyPr wrap="square" rtlCol="0">
            <a:spAutoFit/>
          </a:bodyPr>
          <a:lstStyle/>
          <a:p>
            <a:r>
              <a:rPr lang="fr-CA" sz="2400" b="1" dirty="0"/>
              <a:t>À l’aide d’épreuves :</a:t>
            </a:r>
          </a:p>
          <a:p>
            <a:endParaRPr lang="fr-CA" sz="2400" dirty="0"/>
          </a:p>
          <a:p>
            <a:r>
              <a:rPr lang="fr-CA" sz="2400" dirty="0"/>
              <a:t>-pratique;</a:t>
            </a:r>
          </a:p>
          <a:p>
            <a:endParaRPr lang="fr-CA" sz="2400" dirty="0"/>
          </a:p>
          <a:p>
            <a:r>
              <a:rPr lang="fr-CA" sz="2400" dirty="0"/>
              <a:t>-de connaissances pratiques;</a:t>
            </a:r>
          </a:p>
          <a:p>
            <a:endParaRPr lang="fr-CA" sz="2400" dirty="0"/>
          </a:p>
          <a:p>
            <a:r>
              <a:rPr lang="fr-CA" sz="2400" dirty="0"/>
              <a:t>-de participation.</a:t>
            </a:r>
          </a:p>
        </p:txBody>
      </p:sp>
      <p:sp>
        <p:nvSpPr>
          <p:cNvPr id="11" name="ZoneTexte 10">
            <a:extLst>
              <a:ext uri="{FF2B5EF4-FFF2-40B4-BE49-F238E27FC236}">
                <a16:creationId xmlns:a16="http://schemas.microsoft.com/office/drawing/2014/main" id="{7924A505-1103-0DA8-D5EA-FE6DFD33CF38}"/>
              </a:ext>
            </a:extLst>
          </p:cNvPr>
          <p:cNvSpPr txBox="1"/>
          <p:nvPr/>
        </p:nvSpPr>
        <p:spPr>
          <a:xfrm>
            <a:off x="7471669" y="3103944"/>
            <a:ext cx="4136895" cy="2308324"/>
          </a:xfrm>
          <a:prstGeom prst="rect">
            <a:avLst/>
          </a:prstGeom>
          <a:noFill/>
        </p:spPr>
        <p:txBody>
          <a:bodyPr wrap="square" rtlCol="0">
            <a:spAutoFit/>
          </a:bodyPr>
          <a:lstStyle/>
          <a:p>
            <a:r>
              <a:rPr lang="fr-CA" sz="2400" b="1" dirty="0"/>
              <a:t>Permet de :</a:t>
            </a:r>
          </a:p>
          <a:p>
            <a:endParaRPr lang="fr-CA" sz="2400" dirty="0"/>
          </a:p>
          <a:p>
            <a:r>
              <a:rPr lang="fr-CA" sz="2400" dirty="0"/>
              <a:t>-reconnaître la compétence;</a:t>
            </a:r>
          </a:p>
          <a:p>
            <a:endParaRPr lang="fr-CA" sz="2400" dirty="0"/>
          </a:p>
          <a:p>
            <a:r>
              <a:rPr lang="fr-CA" sz="2400" dirty="0"/>
              <a:t>-prononcer un verdict (succès ou échec)</a:t>
            </a:r>
          </a:p>
        </p:txBody>
      </p:sp>
    </p:spTree>
    <p:extLst>
      <p:ext uri="{BB962C8B-B14F-4D97-AF65-F5344CB8AC3E}">
        <p14:creationId xmlns:p14="http://schemas.microsoft.com/office/powerpoint/2010/main" val="3091164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C7BF6E-A090-4C85-B9DD-76676592F52A}"/>
              </a:ext>
            </a:extLst>
          </p:cNvPr>
          <p:cNvSpPr>
            <a:spLocks noGrp="1"/>
          </p:cNvSpPr>
          <p:nvPr>
            <p:ph type="title"/>
            <p:custDataLst>
              <p:tags r:id="rId1"/>
            </p:custDataLst>
          </p:nvPr>
        </p:nvSpPr>
        <p:spPr>
          <a:xfrm>
            <a:off x="838200" y="-3008"/>
            <a:ext cx="10515599" cy="1143039"/>
          </a:xfrm>
        </p:spPr>
        <p:txBody>
          <a:bodyPr/>
          <a:lstStyle/>
          <a:p>
            <a:pPr algn="ctr"/>
            <a:r>
              <a:rPr lang="fr-CA" b="1" dirty="0"/>
              <a:t>En résumé...</a:t>
            </a:r>
          </a:p>
        </p:txBody>
      </p:sp>
      <p:sp>
        <p:nvSpPr>
          <p:cNvPr id="4" name="Rectangle : coins arrondis 3">
            <a:extLst>
              <a:ext uri="{FF2B5EF4-FFF2-40B4-BE49-F238E27FC236}">
                <a16:creationId xmlns:a16="http://schemas.microsoft.com/office/drawing/2014/main" id="{992B061A-5AA7-B777-75C6-DE9BEE992D63}"/>
              </a:ext>
            </a:extLst>
          </p:cNvPr>
          <p:cNvSpPr/>
          <p:nvPr>
            <p:custDataLst>
              <p:tags r:id="rId2"/>
            </p:custDataLst>
          </p:nvPr>
        </p:nvSpPr>
        <p:spPr>
          <a:xfrm>
            <a:off x="1142010" y="994354"/>
            <a:ext cx="3714997" cy="961901"/>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 name="Rectangle : coins arrondis 7">
            <a:extLst>
              <a:ext uri="{FF2B5EF4-FFF2-40B4-BE49-F238E27FC236}">
                <a16:creationId xmlns:a16="http://schemas.microsoft.com/office/drawing/2014/main" id="{EB8A1F94-3193-92F3-1A29-1CB47FA587B5}"/>
              </a:ext>
            </a:extLst>
          </p:cNvPr>
          <p:cNvSpPr/>
          <p:nvPr>
            <p:custDataLst>
              <p:tags r:id="rId3"/>
            </p:custDataLst>
          </p:nvPr>
        </p:nvSpPr>
        <p:spPr>
          <a:xfrm>
            <a:off x="838200" y="2078185"/>
            <a:ext cx="4410693" cy="3933058"/>
          </a:xfrm>
          <a:prstGeom prst="roundRect">
            <a:avLst/>
          </a:prstGeom>
          <a:solidFill>
            <a:srgbClr val="F2A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ZoneTexte 11">
            <a:extLst>
              <a:ext uri="{FF2B5EF4-FFF2-40B4-BE49-F238E27FC236}">
                <a16:creationId xmlns:a16="http://schemas.microsoft.com/office/drawing/2014/main" id="{DAD8FC61-3400-ECDD-51E4-F4DBC7A2D66A}"/>
              </a:ext>
            </a:extLst>
          </p:cNvPr>
          <p:cNvSpPr txBox="1"/>
          <p:nvPr>
            <p:custDataLst>
              <p:tags r:id="rId4"/>
            </p:custDataLst>
          </p:nvPr>
        </p:nvSpPr>
        <p:spPr>
          <a:xfrm>
            <a:off x="1193117" y="1059805"/>
            <a:ext cx="3526971" cy="830997"/>
          </a:xfrm>
          <a:prstGeom prst="rect">
            <a:avLst/>
          </a:prstGeom>
          <a:noFill/>
        </p:spPr>
        <p:txBody>
          <a:bodyPr wrap="square" rtlCol="0">
            <a:spAutoFit/>
          </a:bodyPr>
          <a:lstStyle/>
          <a:p>
            <a:pPr algn="ctr"/>
            <a:r>
              <a:rPr lang="fr-CA" sz="2400" b="1" dirty="0"/>
              <a:t>Évaluation en aide à l’apprentissage</a:t>
            </a:r>
          </a:p>
        </p:txBody>
      </p:sp>
      <p:sp>
        <p:nvSpPr>
          <p:cNvPr id="15" name="ZoneTexte 14">
            <a:extLst>
              <a:ext uri="{FF2B5EF4-FFF2-40B4-BE49-F238E27FC236}">
                <a16:creationId xmlns:a16="http://schemas.microsoft.com/office/drawing/2014/main" id="{D8DDED44-ACC2-75D3-C3D9-F05DC6D225C0}"/>
              </a:ext>
            </a:extLst>
          </p:cNvPr>
          <p:cNvSpPr txBox="1"/>
          <p:nvPr>
            <p:custDataLst>
              <p:tags r:id="rId5"/>
            </p:custDataLst>
          </p:nvPr>
        </p:nvSpPr>
        <p:spPr>
          <a:xfrm>
            <a:off x="1031172" y="2144010"/>
            <a:ext cx="4075217" cy="3775393"/>
          </a:xfrm>
          <a:prstGeom prst="rect">
            <a:avLst/>
          </a:prstGeom>
          <a:noFill/>
        </p:spPr>
        <p:txBody>
          <a:bodyPr wrap="square" rtlCol="0">
            <a:spAutoFit/>
          </a:bodyPr>
          <a:lstStyle/>
          <a:p>
            <a:pPr marL="265113" indent="-265113">
              <a:spcBef>
                <a:spcPts val="200"/>
              </a:spcBef>
              <a:spcAft>
                <a:spcPts val="200"/>
              </a:spcAft>
            </a:pPr>
            <a:r>
              <a:rPr lang="fr-CA" sz="2400" dirty="0"/>
              <a:t>•	Forces et points à améliorer</a:t>
            </a:r>
          </a:p>
          <a:p>
            <a:pPr marL="265113" indent="-265113">
              <a:spcBef>
                <a:spcPts val="200"/>
              </a:spcBef>
              <a:spcAft>
                <a:spcPts val="200"/>
              </a:spcAft>
            </a:pPr>
            <a:r>
              <a:rPr lang="fr-CA" sz="2400" dirty="0"/>
              <a:t>•	Niveau de développement de la compétence</a:t>
            </a:r>
          </a:p>
          <a:p>
            <a:pPr marL="265113" indent="-265113">
              <a:spcBef>
                <a:spcPts val="200"/>
              </a:spcBef>
              <a:spcAft>
                <a:spcPts val="200"/>
              </a:spcAft>
            </a:pPr>
            <a:r>
              <a:rPr lang="fr-CA" sz="2400" dirty="0"/>
              <a:t>•	À différents moments</a:t>
            </a:r>
          </a:p>
          <a:p>
            <a:pPr marL="265113" indent="-265113">
              <a:spcBef>
                <a:spcPts val="200"/>
              </a:spcBef>
              <a:spcAft>
                <a:spcPts val="200"/>
              </a:spcAft>
            </a:pPr>
            <a:r>
              <a:rPr lang="fr-CA" sz="2400" dirty="0"/>
              <a:t>•	Porte sur l’ensemble des   éléments de compétence</a:t>
            </a:r>
          </a:p>
          <a:p>
            <a:pPr marL="265113" indent="-265113">
              <a:spcBef>
                <a:spcPts val="200"/>
              </a:spcBef>
              <a:spcAft>
                <a:spcPts val="200"/>
              </a:spcAft>
            </a:pPr>
            <a:r>
              <a:rPr lang="fr-CA" sz="2400" dirty="0"/>
              <a:t>•	Rétroaction/Autorégulation</a:t>
            </a:r>
          </a:p>
          <a:p>
            <a:pPr marL="265113" indent="-265113">
              <a:spcBef>
                <a:spcPts val="200"/>
              </a:spcBef>
              <a:spcAft>
                <a:spcPts val="200"/>
              </a:spcAft>
            </a:pPr>
            <a:r>
              <a:rPr lang="fr-CA" sz="2400" dirty="0"/>
              <a:t>•	Formelle ou non</a:t>
            </a:r>
          </a:p>
          <a:p>
            <a:pPr marL="265113" indent="-265113">
              <a:spcBef>
                <a:spcPts val="200"/>
              </a:spcBef>
              <a:spcAft>
                <a:spcPts val="200"/>
              </a:spcAft>
            </a:pPr>
            <a:r>
              <a:rPr lang="fr-CA" sz="2400" dirty="0"/>
              <a:t>•	Absence de pondération</a:t>
            </a:r>
          </a:p>
        </p:txBody>
      </p:sp>
      <p:sp>
        <p:nvSpPr>
          <p:cNvPr id="17" name="Rectangle : coins arrondis 16">
            <a:extLst>
              <a:ext uri="{FF2B5EF4-FFF2-40B4-BE49-F238E27FC236}">
                <a16:creationId xmlns:a16="http://schemas.microsoft.com/office/drawing/2014/main" id="{E5F6AEAD-5043-BEF0-A4D6-B2FF76DB0014}"/>
              </a:ext>
            </a:extLst>
          </p:cNvPr>
          <p:cNvSpPr/>
          <p:nvPr>
            <p:custDataLst>
              <p:tags r:id="rId6"/>
            </p:custDataLst>
          </p:nvPr>
        </p:nvSpPr>
        <p:spPr>
          <a:xfrm>
            <a:off x="7837707" y="956749"/>
            <a:ext cx="2921338" cy="1339149"/>
          </a:xfrm>
          <a:prstGeom prst="roundRect">
            <a:avLst/>
          </a:prstGeom>
          <a:solidFill>
            <a:srgbClr val="F2A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 name="Rectangle : coins arrondis 17">
            <a:extLst>
              <a:ext uri="{FF2B5EF4-FFF2-40B4-BE49-F238E27FC236}">
                <a16:creationId xmlns:a16="http://schemas.microsoft.com/office/drawing/2014/main" id="{AC472488-4655-C5A9-4F23-92CB2BE5B463}"/>
              </a:ext>
            </a:extLst>
          </p:cNvPr>
          <p:cNvSpPr/>
          <p:nvPr>
            <p:custDataLst>
              <p:tags r:id="rId7"/>
            </p:custDataLst>
          </p:nvPr>
        </p:nvSpPr>
        <p:spPr>
          <a:xfrm>
            <a:off x="7837707" y="2819200"/>
            <a:ext cx="2990612" cy="1339149"/>
          </a:xfrm>
          <a:prstGeom prst="roundRect">
            <a:avLst/>
          </a:prstGeom>
          <a:solidFill>
            <a:srgbClr val="F2A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9" name="Rectangle : coins arrondis 18">
            <a:extLst>
              <a:ext uri="{FF2B5EF4-FFF2-40B4-BE49-F238E27FC236}">
                <a16:creationId xmlns:a16="http://schemas.microsoft.com/office/drawing/2014/main" id="{68553C74-FEA9-96D6-3683-E708675FBE4A}"/>
              </a:ext>
            </a:extLst>
          </p:cNvPr>
          <p:cNvSpPr/>
          <p:nvPr>
            <p:custDataLst>
              <p:tags r:id="rId8"/>
            </p:custDataLst>
          </p:nvPr>
        </p:nvSpPr>
        <p:spPr>
          <a:xfrm>
            <a:off x="7837707" y="4552992"/>
            <a:ext cx="3049988" cy="1339149"/>
          </a:xfrm>
          <a:prstGeom prst="roundRect">
            <a:avLst/>
          </a:prstGeom>
          <a:solidFill>
            <a:srgbClr val="F2A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0" name="ZoneTexte 19">
            <a:extLst>
              <a:ext uri="{FF2B5EF4-FFF2-40B4-BE49-F238E27FC236}">
                <a16:creationId xmlns:a16="http://schemas.microsoft.com/office/drawing/2014/main" id="{9895E5A5-9C34-3E47-4E36-3355F605D067}"/>
              </a:ext>
            </a:extLst>
          </p:cNvPr>
          <p:cNvSpPr txBox="1"/>
          <p:nvPr>
            <p:custDataLst>
              <p:tags r:id="rId9"/>
            </p:custDataLst>
          </p:nvPr>
        </p:nvSpPr>
        <p:spPr>
          <a:xfrm>
            <a:off x="8063345" y="1140031"/>
            <a:ext cx="2422567" cy="954107"/>
          </a:xfrm>
          <a:prstGeom prst="rect">
            <a:avLst/>
          </a:prstGeom>
          <a:noFill/>
        </p:spPr>
        <p:txBody>
          <a:bodyPr wrap="square" rtlCol="0">
            <a:spAutoFit/>
          </a:bodyPr>
          <a:lstStyle/>
          <a:p>
            <a:r>
              <a:rPr lang="fr-CA" sz="2800" dirty="0"/>
              <a:t>Au début</a:t>
            </a:r>
          </a:p>
          <a:p>
            <a:r>
              <a:rPr lang="fr-CA" sz="2800" dirty="0"/>
              <a:t>(diagnostique)</a:t>
            </a:r>
          </a:p>
        </p:txBody>
      </p:sp>
      <p:sp>
        <p:nvSpPr>
          <p:cNvPr id="21" name="ZoneTexte 20">
            <a:extLst>
              <a:ext uri="{FF2B5EF4-FFF2-40B4-BE49-F238E27FC236}">
                <a16:creationId xmlns:a16="http://schemas.microsoft.com/office/drawing/2014/main" id="{153E5A27-9F22-229F-EC9C-9DB2C45BF1B7}"/>
              </a:ext>
            </a:extLst>
          </p:cNvPr>
          <p:cNvSpPr txBox="1"/>
          <p:nvPr>
            <p:custDataLst>
              <p:tags r:id="rId10"/>
            </p:custDataLst>
          </p:nvPr>
        </p:nvSpPr>
        <p:spPr>
          <a:xfrm>
            <a:off x="8063345" y="3015310"/>
            <a:ext cx="2422567" cy="954107"/>
          </a:xfrm>
          <a:prstGeom prst="rect">
            <a:avLst/>
          </a:prstGeom>
          <a:noFill/>
        </p:spPr>
        <p:txBody>
          <a:bodyPr wrap="square" rtlCol="0">
            <a:spAutoFit/>
          </a:bodyPr>
          <a:lstStyle/>
          <a:p>
            <a:r>
              <a:rPr lang="fr-CA" sz="2800" dirty="0"/>
              <a:t>Pendant</a:t>
            </a:r>
          </a:p>
          <a:p>
            <a:r>
              <a:rPr lang="fr-CA" sz="2800" dirty="0"/>
              <a:t>(formative)</a:t>
            </a:r>
          </a:p>
        </p:txBody>
      </p:sp>
      <p:sp>
        <p:nvSpPr>
          <p:cNvPr id="22" name="ZoneTexte 21">
            <a:extLst>
              <a:ext uri="{FF2B5EF4-FFF2-40B4-BE49-F238E27FC236}">
                <a16:creationId xmlns:a16="http://schemas.microsoft.com/office/drawing/2014/main" id="{CBE124C4-6546-2C40-DC2E-10ED598D58C6}"/>
              </a:ext>
            </a:extLst>
          </p:cNvPr>
          <p:cNvSpPr txBox="1"/>
          <p:nvPr>
            <p:custDataLst>
              <p:tags r:id="rId11"/>
            </p:custDataLst>
          </p:nvPr>
        </p:nvSpPr>
        <p:spPr>
          <a:xfrm>
            <a:off x="8063345" y="4749102"/>
            <a:ext cx="2422567" cy="954107"/>
          </a:xfrm>
          <a:prstGeom prst="rect">
            <a:avLst/>
          </a:prstGeom>
          <a:noFill/>
        </p:spPr>
        <p:txBody>
          <a:bodyPr wrap="square" rtlCol="0">
            <a:spAutoFit/>
          </a:bodyPr>
          <a:lstStyle/>
          <a:p>
            <a:r>
              <a:rPr lang="fr-CA" sz="2800" dirty="0"/>
              <a:t>Vers la fin</a:t>
            </a:r>
          </a:p>
          <a:p>
            <a:r>
              <a:rPr lang="fr-CA" sz="2800" dirty="0"/>
              <a:t>(synthèse)</a:t>
            </a:r>
          </a:p>
        </p:txBody>
      </p:sp>
      <p:cxnSp>
        <p:nvCxnSpPr>
          <p:cNvPr id="24" name="Connecteur droit 23">
            <a:extLst>
              <a:ext uri="{FF2B5EF4-FFF2-40B4-BE49-F238E27FC236}">
                <a16:creationId xmlns:a16="http://schemas.microsoft.com/office/drawing/2014/main" id="{F08BAE92-A9F4-75BB-AB63-6F843C0744A1}"/>
              </a:ext>
            </a:extLst>
          </p:cNvPr>
          <p:cNvCxnSpPr>
            <a:cxnSpLocks/>
            <a:endCxn id="17" idx="1"/>
          </p:cNvCxnSpPr>
          <p:nvPr>
            <p:custDataLst>
              <p:tags r:id="rId12"/>
            </p:custDataLst>
          </p:nvPr>
        </p:nvCxnSpPr>
        <p:spPr>
          <a:xfrm>
            <a:off x="4857007" y="1392172"/>
            <a:ext cx="2980700" cy="234152"/>
          </a:xfrm>
          <a:prstGeom prst="line">
            <a:avLst/>
          </a:prstGeom>
          <a:ln w="19050">
            <a:solidFill>
              <a:srgbClr val="37424A"/>
            </a:solidFill>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2BA2E8F9-544B-7DCC-6532-FBD46B51E4AE}"/>
              </a:ext>
            </a:extLst>
          </p:cNvPr>
          <p:cNvCxnSpPr>
            <a:cxnSpLocks/>
          </p:cNvCxnSpPr>
          <p:nvPr>
            <p:custDataLst>
              <p:tags r:id="rId13"/>
            </p:custDataLst>
          </p:nvPr>
        </p:nvCxnSpPr>
        <p:spPr>
          <a:xfrm>
            <a:off x="4867118" y="1392172"/>
            <a:ext cx="2994337" cy="1976871"/>
          </a:xfrm>
          <a:prstGeom prst="line">
            <a:avLst/>
          </a:prstGeom>
          <a:ln w="19050">
            <a:solidFill>
              <a:srgbClr val="37424A"/>
            </a:solidFill>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192B39C0-1977-ABD0-5248-2A6FE7496FD3}"/>
              </a:ext>
            </a:extLst>
          </p:cNvPr>
          <p:cNvCxnSpPr>
            <a:cxnSpLocks/>
          </p:cNvCxnSpPr>
          <p:nvPr>
            <p:custDataLst>
              <p:tags r:id="rId14"/>
            </p:custDataLst>
          </p:nvPr>
        </p:nvCxnSpPr>
        <p:spPr>
          <a:xfrm>
            <a:off x="4867118" y="1392172"/>
            <a:ext cx="2970589" cy="3356930"/>
          </a:xfrm>
          <a:prstGeom prst="line">
            <a:avLst/>
          </a:prstGeom>
          <a:ln w="19050">
            <a:solidFill>
              <a:srgbClr val="3F4A52"/>
            </a:solidFill>
          </a:ln>
        </p:spPr>
        <p:style>
          <a:lnRef idx="1">
            <a:schemeClr val="accent1"/>
          </a:lnRef>
          <a:fillRef idx="0">
            <a:schemeClr val="accent1"/>
          </a:fillRef>
          <a:effectRef idx="0">
            <a:schemeClr val="accent1"/>
          </a:effectRef>
          <a:fontRef idx="minor">
            <a:schemeClr val="tx1"/>
          </a:fontRef>
        </p:style>
      </p:cxnSp>
      <p:grpSp>
        <p:nvGrpSpPr>
          <p:cNvPr id="5" name="Groupe 4">
            <a:extLst>
              <a:ext uri="{FF2B5EF4-FFF2-40B4-BE49-F238E27FC236}">
                <a16:creationId xmlns:a16="http://schemas.microsoft.com/office/drawing/2014/main" id="{6BAF28D5-25E5-F15D-1A72-7D5480AAB3EA}"/>
              </a:ext>
            </a:extLst>
          </p:cNvPr>
          <p:cNvGrpSpPr/>
          <p:nvPr>
            <p:custDataLst>
              <p:tags r:id="rId15"/>
            </p:custDataLst>
          </p:nvPr>
        </p:nvGrpSpPr>
        <p:grpSpPr>
          <a:xfrm>
            <a:off x="11090839" y="985656"/>
            <a:ext cx="584775" cy="4890654"/>
            <a:chOff x="11090839" y="985656"/>
            <a:chExt cx="584775" cy="4890654"/>
          </a:xfrm>
        </p:grpSpPr>
        <p:sp>
          <p:nvSpPr>
            <p:cNvPr id="38" name="Flèche : droite 37">
              <a:extLst>
                <a:ext uri="{FF2B5EF4-FFF2-40B4-BE49-F238E27FC236}">
                  <a16:creationId xmlns:a16="http://schemas.microsoft.com/office/drawing/2014/main" id="{DC44C1BE-20C7-97FD-64E4-39FF5240F82B}"/>
                </a:ext>
              </a:extLst>
            </p:cNvPr>
            <p:cNvSpPr/>
            <p:nvPr>
              <p:custDataLst>
                <p:tags r:id="rId17"/>
              </p:custDataLst>
            </p:nvPr>
          </p:nvSpPr>
          <p:spPr>
            <a:xfrm rot="16200000">
              <a:off x="10782788" y="1353794"/>
              <a:ext cx="1175664" cy="439387"/>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9" name="Flèche : droite 38">
              <a:extLst>
                <a:ext uri="{FF2B5EF4-FFF2-40B4-BE49-F238E27FC236}">
                  <a16:creationId xmlns:a16="http://schemas.microsoft.com/office/drawing/2014/main" id="{279352A8-0E57-5520-89E2-AAAD8E031FB2}"/>
                </a:ext>
              </a:extLst>
            </p:cNvPr>
            <p:cNvSpPr/>
            <p:nvPr>
              <p:custDataLst>
                <p:tags r:id="rId18"/>
              </p:custDataLst>
            </p:nvPr>
          </p:nvSpPr>
          <p:spPr>
            <a:xfrm rot="5400000">
              <a:off x="10804566" y="5068784"/>
              <a:ext cx="1175664" cy="439387"/>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0" name="ZoneTexte 39">
              <a:extLst>
                <a:ext uri="{FF2B5EF4-FFF2-40B4-BE49-F238E27FC236}">
                  <a16:creationId xmlns:a16="http://schemas.microsoft.com/office/drawing/2014/main" id="{AF43C67A-95EC-6A1C-B7BA-FB252236ED92}"/>
                </a:ext>
              </a:extLst>
            </p:cNvPr>
            <p:cNvSpPr txBox="1"/>
            <p:nvPr>
              <p:custDataLst>
                <p:tags r:id="rId19"/>
              </p:custDataLst>
            </p:nvPr>
          </p:nvSpPr>
          <p:spPr>
            <a:xfrm rot="5400000">
              <a:off x="10026479" y="3182134"/>
              <a:ext cx="2713495" cy="584775"/>
            </a:xfrm>
            <a:prstGeom prst="rect">
              <a:avLst/>
            </a:prstGeom>
            <a:noFill/>
          </p:spPr>
          <p:txBody>
            <a:bodyPr wrap="square" rtlCol="0">
              <a:spAutoFit/>
            </a:bodyPr>
            <a:lstStyle/>
            <a:p>
              <a:r>
                <a:rPr lang="fr-CA" sz="3200" b="1" dirty="0"/>
                <a:t>RÉTROACTION</a:t>
              </a:r>
            </a:p>
          </p:txBody>
        </p:sp>
      </p:grpSp>
      <p:pic>
        <p:nvPicPr>
          <p:cNvPr id="3" name="Image 2">
            <a:extLst>
              <a:ext uri="{FF2B5EF4-FFF2-40B4-BE49-F238E27FC236}">
                <a16:creationId xmlns:a16="http://schemas.microsoft.com/office/drawing/2014/main" id="{54B9AECB-9FC6-BEAA-6885-EF5DBEC7DA9A}"/>
              </a:ext>
            </a:extLst>
          </p:cNvPr>
          <p:cNvPicPr>
            <a:picLocks noChangeAspect="1"/>
          </p:cNvPicPr>
          <p:nvPr>
            <p:custDataLst>
              <p:tags r:id="rId16"/>
            </p:custDataLst>
          </p:nvPr>
        </p:nvPicPr>
        <p:blipFill>
          <a:blip r:embed="rId22">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911236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C7BF6E-A090-4C85-B9DD-76676592F52A}"/>
              </a:ext>
            </a:extLst>
          </p:cNvPr>
          <p:cNvSpPr>
            <a:spLocks noGrp="1"/>
          </p:cNvSpPr>
          <p:nvPr>
            <p:ph type="title"/>
            <p:custDataLst>
              <p:tags r:id="rId1"/>
            </p:custDataLst>
          </p:nvPr>
        </p:nvSpPr>
        <p:spPr>
          <a:xfrm>
            <a:off x="838200" y="-3008"/>
            <a:ext cx="10515599" cy="1143039"/>
          </a:xfrm>
        </p:spPr>
        <p:txBody>
          <a:bodyPr/>
          <a:lstStyle/>
          <a:p>
            <a:pPr algn="ctr"/>
            <a:r>
              <a:rPr lang="fr-CA" b="1" dirty="0"/>
              <a:t>En résumé…</a:t>
            </a:r>
          </a:p>
        </p:txBody>
      </p:sp>
      <p:sp>
        <p:nvSpPr>
          <p:cNvPr id="5" name="Rectangle : coins arrondis 4">
            <a:extLst>
              <a:ext uri="{FF2B5EF4-FFF2-40B4-BE49-F238E27FC236}">
                <a16:creationId xmlns:a16="http://schemas.microsoft.com/office/drawing/2014/main" id="{94D97D30-610F-FA5C-4249-09F3495DE41B}"/>
              </a:ext>
            </a:extLst>
          </p:cNvPr>
          <p:cNvSpPr/>
          <p:nvPr>
            <p:custDataLst>
              <p:tags r:id="rId2"/>
            </p:custDataLst>
          </p:nvPr>
        </p:nvSpPr>
        <p:spPr>
          <a:xfrm>
            <a:off x="3978245" y="1044129"/>
            <a:ext cx="3714997" cy="961901"/>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Flèche : droite 8">
            <a:extLst>
              <a:ext uri="{FF2B5EF4-FFF2-40B4-BE49-F238E27FC236}">
                <a16:creationId xmlns:a16="http://schemas.microsoft.com/office/drawing/2014/main" id="{73EE0058-3055-43CB-26E1-7314309F7B97}"/>
              </a:ext>
            </a:extLst>
          </p:cNvPr>
          <p:cNvSpPr/>
          <p:nvPr>
            <p:custDataLst>
              <p:tags r:id="rId3"/>
            </p:custDataLst>
          </p:nvPr>
        </p:nvSpPr>
        <p:spPr>
          <a:xfrm>
            <a:off x="5248894" y="2330326"/>
            <a:ext cx="1472540" cy="1339149"/>
          </a:xfrm>
          <a:prstGeom prst="righ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1" name="Rectangle : coins arrondis 10">
            <a:extLst>
              <a:ext uri="{FF2B5EF4-FFF2-40B4-BE49-F238E27FC236}">
                <a16:creationId xmlns:a16="http://schemas.microsoft.com/office/drawing/2014/main" id="{D7E0402E-1AD5-40BC-F0D2-E97A0192BDED}"/>
              </a:ext>
            </a:extLst>
          </p:cNvPr>
          <p:cNvSpPr/>
          <p:nvPr>
            <p:custDataLst>
              <p:tags r:id="rId4"/>
            </p:custDataLst>
          </p:nvPr>
        </p:nvSpPr>
        <p:spPr>
          <a:xfrm>
            <a:off x="2539821" y="2237874"/>
            <a:ext cx="7112355" cy="3637641"/>
          </a:xfrm>
          <a:prstGeom prst="roundRect">
            <a:avLst/>
          </a:prstGeom>
          <a:solidFill>
            <a:srgbClr val="F2A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4" name="ZoneTexte 13">
            <a:extLst>
              <a:ext uri="{FF2B5EF4-FFF2-40B4-BE49-F238E27FC236}">
                <a16:creationId xmlns:a16="http://schemas.microsoft.com/office/drawing/2014/main" id="{D3F6F116-788C-3AB8-DD3E-59E26266AB3D}"/>
              </a:ext>
            </a:extLst>
          </p:cNvPr>
          <p:cNvSpPr txBox="1"/>
          <p:nvPr>
            <p:custDataLst>
              <p:tags r:id="rId5"/>
            </p:custDataLst>
          </p:nvPr>
        </p:nvSpPr>
        <p:spPr>
          <a:xfrm>
            <a:off x="3978245" y="1125382"/>
            <a:ext cx="3714997" cy="830997"/>
          </a:xfrm>
          <a:prstGeom prst="rect">
            <a:avLst/>
          </a:prstGeom>
          <a:noFill/>
        </p:spPr>
        <p:txBody>
          <a:bodyPr wrap="square" rtlCol="0">
            <a:spAutoFit/>
          </a:bodyPr>
          <a:lstStyle/>
          <a:p>
            <a:pPr algn="ctr"/>
            <a:r>
              <a:rPr lang="fr-CA" sz="2400" b="1" dirty="0"/>
              <a:t>Évaluation à des fins de sanction</a:t>
            </a:r>
          </a:p>
        </p:txBody>
      </p:sp>
      <p:sp>
        <p:nvSpPr>
          <p:cNvPr id="16" name="ZoneTexte 15">
            <a:extLst>
              <a:ext uri="{FF2B5EF4-FFF2-40B4-BE49-F238E27FC236}">
                <a16:creationId xmlns:a16="http://schemas.microsoft.com/office/drawing/2014/main" id="{DB06F91A-24F7-83C3-A264-1546C52D0182}"/>
              </a:ext>
            </a:extLst>
          </p:cNvPr>
          <p:cNvSpPr txBox="1"/>
          <p:nvPr>
            <p:custDataLst>
              <p:tags r:id="rId6"/>
            </p:custDataLst>
          </p:nvPr>
        </p:nvSpPr>
        <p:spPr>
          <a:xfrm>
            <a:off x="2767263" y="2330928"/>
            <a:ext cx="6884913" cy="3370153"/>
          </a:xfrm>
          <a:prstGeom prst="rect">
            <a:avLst/>
          </a:prstGeom>
          <a:noFill/>
        </p:spPr>
        <p:txBody>
          <a:bodyPr wrap="square" rtlCol="0">
            <a:spAutoFit/>
          </a:bodyPr>
          <a:lstStyle/>
          <a:p>
            <a:pPr marL="360363" indent="-360363">
              <a:spcBef>
                <a:spcPts val="600"/>
              </a:spcBef>
              <a:spcAft>
                <a:spcPts val="300"/>
              </a:spcAft>
            </a:pPr>
            <a:r>
              <a:rPr lang="fr-CA" sz="2400" dirty="0"/>
              <a:t>•	Reconnaissance de la compétence</a:t>
            </a:r>
          </a:p>
          <a:p>
            <a:pPr marL="360363" indent="-360363">
              <a:spcBef>
                <a:spcPts val="600"/>
              </a:spcBef>
              <a:spcAft>
                <a:spcPts val="300"/>
              </a:spcAft>
            </a:pPr>
            <a:r>
              <a:rPr lang="fr-CA" sz="2400" dirty="0"/>
              <a:t>•	À l’entrée sur le marché du travail </a:t>
            </a:r>
            <a:r>
              <a:rPr lang="fr-CA" sz="2400"/>
              <a:t>(jour 1)</a:t>
            </a:r>
            <a:endParaRPr lang="fr-CA" sz="2400" dirty="0"/>
          </a:p>
          <a:p>
            <a:pPr marL="360363" indent="-360363">
              <a:spcBef>
                <a:spcPts val="600"/>
              </a:spcBef>
              <a:spcAft>
                <a:spcPts val="300"/>
              </a:spcAft>
            </a:pPr>
            <a:r>
              <a:rPr lang="fr-CA" sz="2400" dirty="0"/>
              <a:t>•	À un moment déterminé et connu de l’élève</a:t>
            </a:r>
          </a:p>
          <a:p>
            <a:pPr marL="360363" indent="-360363">
              <a:spcBef>
                <a:spcPts val="600"/>
              </a:spcBef>
              <a:spcAft>
                <a:spcPts val="300"/>
              </a:spcAft>
            </a:pPr>
            <a:r>
              <a:rPr lang="fr-CA" sz="2400" dirty="0"/>
              <a:t>•	Porte sur les aspects essentiels de la compétence</a:t>
            </a:r>
          </a:p>
          <a:p>
            <a:pPr marL="360363" indent="-360363">
              <a:spcBef>
                <a:spcPts val="600"/>
              </a:spcBef>
              <a:spcAft>
                <a:spcPts val="300"/>
              </a:spcAft>
            </a:pPr>
            <a:r>
              <a:rPr lang="fr-CA" sz="2400" dirty="0"/>
              <a:t>•	Basée sur les critères d’évaluation</a:t>
            </a:r>
          </a:p>
          <a:p>
            <a:pPr marL="360363" indent="-360363">
              <a:spcBef>
                <a:spcPts val="600"/>
              </a:spcBef>
              <a:spcAft>
                <a:spcPts val="300"/>
              </a:spcAft>
            </a:pPr>
            <a:r>
              <a:rPr lang="fr-CA" sz="2400" dirty="0"/>
              <a:t>•	Formelle</a:t>
            </a:r>
          </a:p>
          <a:p>
            <a:pPr marL="360363" indent="-360363">
              <a:spcBef>
                <a:spcPts val="600"/>
              </a:spcBef>
              <a:spcAft>
                <a:spcPts val="300"/>
              </a:spcAft>
            </a:pPr>
            <a:r>
              <a:rPr lang="fr-CA" sz="2400" dirty="0"/>
              <a:t>•	Rétroaction sur les critères réussis et manqués</a:t>
            </a:r>
          </a:p>
        </p:txBody>
      </p:sp>
      <p:pic>
        <p:nvPicPr>
          <p:cNvPr id="4" name="Image 3">
            <a:extLst>
              <a:ext uri="{FF2B5EF4-FFF2-40B4-BE49-F238E27FC236}">
                <a16:creationId xmlns:a16="http://schemas.microsoft.com/office/drawing/2014/main" id="{87D2F0DB-7C1C-013F-F3C5-45F00EDB5A01}"/>
              </a:ext>
            </a:extLst>
          </p:cNvPr>
          <p:cNvPicPr>
            <a:picLocks noChangeAspect="1"/>
          </p:cNvPicPr>
          <p:nvPr>
            <p:custDataLst>
              <p:tags r:id="rId7"/>
            </p:custDataLst>
          </p:nvPr>
        </p:nvPicPr>
        <p:blipFill>
          <a:blip r:embed="rId11"/>
          <a:stretch>
            <a:fillRect/>
          </a:stretch>
        </p:blipFill>
        <p:spPr>
          <a:xfrm>
            <a:off x="10077523" y="1140031"/>
            <a:ext cx="704948" cy="4601217"/>
          </a:xfrm>
          <a:prstGeom prst="rect">
            <a:avLst/>
          </a:prstGeom>
        </p:spPr>
      </p:pic>
      <p:pic>
        <p:nvPicPr>
          <p:cNvPr id="3" name="Image 2">
            <a:extLst>
              <a:ext uri="{FF2B5EF4-FFF2-40B4-BE49-F238E27FC236}">
                <a16:creationId xmlns:a16="http://schemas.microsoft.com/office/drawing/2014/main" id="{F9A7DD87-BBB4-CEEE-557F-12619BC96E36}"/>
              </a:ext>
            </a:extLst>
          </p:cNvPr>
          <p:cNvPicPr>
            <a:picLocks noChangeAspect="1"/>
          </p:cNvPicPr>
          <p:nvPr>
            <p:custDataLst>
              <p:tags r:id="rId8"/>
            </p:custDataLst>
          </p:nvPr>
        </p:nvPicPr>
        <p:blipFill>
          <a:blip r:embed="rId12">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4046877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3A8B8-AB1E-91DA-15DD-6C7E4CF5D79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ABC617D-6CD8-B50B-EEBF-DC61E2717CA4}"/>
              </a:ext>
            </a:extLst>
          </p:cNvPr>
          <p:cNvSpPr>
            <a:spLocks noGrp="1"/>
          </p:cNvSpPr>
          <p:nvPr>
            <p:ph type="title"/>
            <p:custDataLst>
              <p:tags r:id="rId1"/>
            </p:custDataLst>
          </p:nvPr>
        </p:nvSpPr>
        <p:spPr>
          <a:xfrm>
            <a:off x="942042" y="489822"/>
            <a:ext cx="10515599" cy="703654"/>
          </a:xfrm>
        </p:spPr>
        <p:txBody>
          <a:bodyPr/>
          <a:lstStyle/>
          <a:p>
            <a:pPr algn="ctr"/>
            <a:r>
              <a:rPr kumimoji="0" lang="fr-CA" sz="3600" b="0" i="0" u="none" strike="noStrike" kern="1200" cap="none" spc="0" normalizeH="0" baseline="0" noProof="0" dirty="0">
                <a:ln>
                  <a:noFill/>
                </a:ln>
                <a:solidFill>
                  <a:srgbClr val="FF6319"/>
                </a:solidFill>
                <a:effectLst/>
                <a:uLnTx/>
                <a:uFillTx/>
                <a:latin typeface="Tahoma" panose="020B0604030504040204" pitchFamily="34" charset="0"/>
                <a:ea typeface="Times New Roman" panose="02020603050405020304" pitchFamily="18" charset="0"/>
                <a:cs typeface="Arial" panose="020B0604020202020204" pitchFamily="34" charset="0"/>
              </a:rPr>
              <a:t>Offrir de la rétroaction, oui… </a:t>
            </a:r>
            <a:endParaRPr lang="fr-CA" dirty="0"/>
          </a:p>
        </p:txBody>
      </p:sp>
      <p:pic>
        <p:nvPicPr>
          <p:cNvPr id="3" name="Image 2">
            <a:extLst>
              <a:ext uri="{FF2B5EF4-FFF2-40B4-BE49-F238E27FC236}">
                <a16:creationId xmlns:a16="http://schemas.microsoft.com/office/drawing/2014/main" id="{E834D960-76EF-EB61-B38D-D5198E624091}"/>
              </a:ext>
            </a:extLst>
          </p:cNvPr>
          <p:cNvPicPr>
            <a:picLocks noChangeAspect="1"/>
          </p:cNvPicPr>
          <p:nvPr>
            <p:custDataLst>
              <p:tags r:id="rId2"/>
            </p:custDataLst>
          </p:nvPr>
        </p:nvPicPr>
        <p:blipFill>
          <a:blip r:embed="rId8"/>
          <a:stretch>
            <a:fillRect/>
          </a:stretch>
        </p:blipFill>
        <p:spPr>
          <a:xfrm>
            <a:off x="9349747" y="6381191"/>
            <a:ext cx="1828959" cy="365792"/>
          </a:xfrm>
          <a:prstGeom prst="rect">
            <a:avLst/>
          </a:prstGeom>
        </p:spPr>
      </p:pic>
      <p:pic>
        <p:nvPicPr>
          <p:cNvPr id="4" name="Image 3">
            <a:extLst>
              <a:ext uri="{FF2B5EF4-FFF2-40B4-BE49-F238E27FC236}">
                <a16:creationId xmlns:a16="http://schemas.microsoft.com/office/drawing/2014/main" id="{1DEE4292-22A5-35A5-CA13-CFD2FA8C9134}"/>
              </a:ext>
            </a:extLst>
          </p:cNvPr>
          <p:cNvPicPr>
            <a:picLocks noChangeAspect="1"/>
          </p:cNvPicPr>
          <p:nvPr>
            <p:custDataLst>
              <p:tags r:id="rId3"/>
            </p:custDataLst>
          </p:nvPr>
        </p:nvPicPr>
        <p:blipFill>
          <a:blip r:embed="rId9"/>
          <a:stretch>
            <a:fillRect/>
          </a:stretch>
        </p:blipFill>
        <p:spPr>
          <a:xfrm>
            <a:off x="942042" y="6139547"/>
            <a:ext cx="688908" cy="682811"/>
          </a:xfrm>
          <a:prstGeom prst="rect">
            <a:avLst/>
          </a:prstGeom>
        </p:spPr>
      </p:pic>
      <p:pic>
        <p:nvPicPr>
          <p:cNvPr id="5" name="Image 4">
            <a:extLst>
              <a:ext uri="{FF2B5EF4-FFF2-40B4-BE49-F238E27FC236}">
                <a16:creationId xmlns:a16="http://schemas.microsoft.com/office/drawing/2014/main" id="{10F5B954-AB33-3B84-5A36-BB3FFA08AEB6}"/>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13" name="Rectangle : coins arrondis 12">
            <a:extLst>
              <a:ext uri="{FF2B5EF4-FFF2-40B4-BE49-F238E27FC236}">
                <a16:creationId xmlns:a16="http://schemas.microsoft.com/office/drawing/2014/main" id="{A65C260C-197E-71B3-BE29-3F85856F2DE9}"/>
              </a:ext>
            </a:extLst>
          </p:cNvPr>
          <p:cNvSpPr/>
          <p:nvPr>
            <p:custDataLst>
              <p:tags r:id="rId5"/>
            </p:custDataLst>
          </p:nvPr>
        </p:nvSpPr>
        <p:spPr>
          <a:xfrm>
            <a:off x="2970357" y="1776500"/>
            <a:ext cx="6251286" cy="2092418"/>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fr-CA" sz="2800" dirty="0"/>
              <a:t>Mais comment?</a:t>
            </a:r>
          </a:p>
        </p:txBody>
      </p:sp>
    </p:spTree>
    <p:extLst>
      <p:ext uri="{BB962C8B-B14F-4D97-AF65-F5344CB8AC3E}">
        <p14:creationId xmlns:p14="http://schemas.microsoft.com/office/powerpoint/2010/main" val="37801499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F632F-9F02-C21A-29EE-E3F0482ABDEE}"/>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7D18982B-2294-F45B-9585-37F6D4BC8072}"/>
              </a:ext>
            </a:extLst>
          </p:cNvPr>
          <p:cNvPicPr>
            <a:picLocks noGrp="1" noChangeAspect="1"/>
          </p:cNvPicPr>
          <p:nvPr>
            <p:ph idx="1"/>
            <p:custDataLst>
              <p:tags r:id="rId1"/>
            </p:custDataLst>
          </p:nvPr>
        </p:nvPicPr>
        <p:blipFill>
          <a:blip r:embed="rId7"/>
          <a:stretch>
            <a:fillRect/>
          </a:stretch>
        </p:blipFill>
        <p:spPr>
          <a:xfrm>
            <a:off x="5834026" y="3921124"/>
            <a:ext cx="523948" cy="9526"/>
          </a:xfrm>
        </p:spPr>
      </p:pic>
      <p:pic>
        <p:nvPicPr>
          <p:cNvPr id="2" name="Image 1">
            <a:extLst>
              <a:ext uri="{FF2B5EF4-FFF2-40B4-BE49-F238E27FC236}">
                <a16:creationId xmlns:a16="http://schemas.microsoft.com/office/drawing/2014/main" id="{3BAD0DA7-8C20-F9D8-2036-BE826FA0583E}"/>
              </a:ext>
            </a:extLst>
          </p:cNvPr>
          <p:cNvPicPr>
            <a:picLocks noChangeAspect="1"/>
          </p:cNvPicPr>
          <p:nvPr>
            <p:custDataLst>
              <p:tags r:id="rId2"/>
            </p:custDataLst>
          </p:nvPr>
        </p:nvPicPr>
        <p:blipFill>
          <a:blip r:embed="rId8">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pic>
        <p:nvPicPr>
          <p:cNvPr id="4" name="Image 3">
            <a:extLst>
              <a:ext uri="{FF2B5EF4-FFF2-40B4-BE49-F238E27FC236}">
                <a16:creationId xmlns:a16="http://schemas.microsoft.com/office/drawing/2014/main" id="{F1976F5C-2A97-0986-AC40-22DBB2C66400}"/>
              </a:ext>
            </a:extLst>
          </p:cNvPr>
          <p:cNvPicPr>
            <a:picLocks noChangeAspect="1"/>
          </p:cNvPicPr>
          <p:nvPr>
            <p:custDataLst>
              <p:tags r:id="rId3"/>
            </p:custDataLst>
          </p:nvPr>
        </p:nvPicPr>
        <p:blipFill>
          <a:blip r:embed="rId9"/>
          <a:stretch>
            <a:fillRect/>
          </a:stretch>
        </p:blipFill>
        <p:spPr>
          <a:xfrm>
            <a:off x="2766013" y="0"/>
            <a:ext cx="6719362" cy="5884049"/>
          </a:xfrm>
          <a:prstGeom prst="rect">
            <a:avLst/>
          </a:prstGeom>
        </p:spPr>
      </p:pic>
      <p:sp>
        <p:nvSpPr>
          <p:cNvPr id="8" name="Rectangle : coins arrondis 7">
            <a:extLst>
              <a:ext uri="{FF2B5EF4-FFF2-40B4-BE49-F238E27FC236}">
                <a16:creationId xmlns:a16="http://schemas.microsoft.com/office/drawing/2014/main" id="{C08ECB46-1BF3-8F16-55D1-A20DFE1CBFB9}"/>
              </a:ext>
            </a:extLst>
          </p:cNvPr>
          <p:cNvSpPr/>
          <p:nvPr>
            <p:custDataLst>
              <p:tags r:id="rId4"/>
            </p:custDataLst>
          </p:nvPr>
        </p:nvSpPr>
        <p:spPr>
          <a:xfrm>
            <a:off x="2573867" y="2630064"/>
            <a:ext cx="7112000" cy="1300586"/>
          </a:xfrm>
          <a:prstGeom prst="roundRect">
            <a:avLst/>
          </a:prstGeom>
          <a:noFill/>
          <a:ln w="38100">
            <a:solidFill>
              <a:srgbClr val="1B7ECB"/>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a:p>
        </p:txBody>
      </p:sp>
    </p:spTree>
    <p:extLst>
      <p:ext uri="{BB962C8B-B14F-4D97-AF65-F5344CB8AC3E}">
        <p14:creationId xmlns:p14="http://schemas.microsoft.com/office/powerpoint/2010/main" val="3876079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CE7FF486-4330-F870-6D9F-0C825C6267C8}"/>
              </a:ext>
            </a:extLst>
          </p:cNvPr>
          <p:cNvPicPr>
            <a:picLocks noGrp="1" noChangeAspect="1"/>
          </p:cNvPicPr>
          <p:nvPr>
            <p:ph idx="1"/>
            <p:custDataLst>
              <p:tags r:id="rId1"/>
            </p:custDataLst>
          </p:nvPr>
        </p:nvPicPr>
        <p:blipFill>
          <a:blip r:embed="rId9"/>
          <a:stretch>
            <a:fillRect/>
          </a:stretch>
        </p:blipFill>
        <p:spPr>
          <a:xfrm>
            <a:off x="5834026" y="3921124"/>
            <a:ext cx="523948" cy="9526"/>
          </a:xfrm>
        </p:spPr>
      </p:pic>
      <p:pic>
        <p:nvPicPr>
          <p:cNvPr id="2" name="Image 1">
            <a:extLst>
              <a:ext uri="{FF2B5EF4-FFF2-40B4-BE49-F238E27FC236}">
                <a16:creationId xmlns:a16="http://schemas.microsoft.com/office/drawing/2014/main" id="{93BA89C2-FAA1-31C9-2BE3-34B0F43B5040}"/>
              </a:ext>
            </a:extLst>
          </p:cNvPr>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pic>
        <p:nvPicPr>
          <p:cNvPr id="7" name="Image 6">
            <a:extLst>
              <a:ext uri="{FF2B5EF4-FFF2-40B4-BE49-F238E27FC236}">
                <a16:creationId xmlns:a16="http://schemas.microsoft.com/office/drawing/2014/main" id="{E0808901-AA50-83AA-5B94-52725B2A0BED}"/>
              </a:ext>
            </a:extLst>
          </p:cNvPr>
          <p:cNvPicPr>
            <a:picLocks noChangeAspect="1"/>
          </p:cNvPicPr>
          <p:nvPr>
            <p:custDataLst>
              <p:tags r:id="rId3"/>
            </p:custDataLst>
          </p:nvPr>
        </p:nvPicPr>
        <p:blipFill>
          <a:blip r:embed="rId11"/>
          <a:stretch>
            <a:fillRect/>
          </a:stretch>
        </p:blipFill>
        <p:spPr>
          <a:xfrm>
            <a:off x="2314574" y="999233"/>
            <a:ext cx="7198795" cy="3848991"/>
          </a:xfrm>
          <a:prstGeom prst="rect">
            <a:avLst/>
          </a:prstGeom>
        </p:spPr>
      </p:pic>
      <p:sp>
        <p:nvSpPr>
          <p:cNvPr id="8" name="Rectangle : coins arrondis 7">
            <a:extLst>
              <a:ext uri="{FF2B5EF4-FFF2-40B4-BE49-F238E27FC236}">
                <a16:creationId xmlns:a16="http://schemas.microsoft.com/office/drawing/2014/main" id="{2DD823AC-9280-CBE3-A271-F9EB9C5783A7}"/>
              </a:ext>
            </a:extLst>
          </p:cNvPr>
          <p:cNvSpPr/>
          <p:nvPr>
            <p:custDataLst>
              <p:tags r:id="rId4"/>
            </p:custDataLst>
          </p:nvPr>
        </p:nvSpPr>
        <p:spPr>
          <a:xfrm>
            <a:off x="2105024" y="3048000"/>
            <a:ext cx="7772401" cy="1800224"/>
          </a:xfrm>
          <a:prstGeom prst="roundRect">
            <a:avLst/>
          </a:prstGeom>
          <a:noFill/>
          <a:ln w="38100">
            <a:solidFill>
              <a:srgbClr val="1B7ECB"/>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a:p>
        </p:txBody>
      </p:sp>
      <p:sp>
        <p:nvSpPr>
          <p:cNvPr id="9" name="Flèche : haut 8">
            <a:extLst>
              <a:ext uri="{FF2B5EF4-FFF2-40B4-BE49-F238E27FC236}">
                <a16:creationId xmlns:a16="http://schemas.microsoft.com/office/drawing/2014/main" id="{2CCF57C6-6920-D480-3239-504A5E292456}"/>
              </a:ext>
            </a:extLst>
          </p:cNvPr>
          <p:cNvSpPr/>
          <p:nvPr>
            <p:custDataLst>
              <p:tags r:id="rId5"/>
            </p:custDataLst>
          </p:nvPr>
        </p:nvSpPr>
        <p:spPr>
          <a:xfrm>
            <a:off x="4914900" y="4602159"/>
            <a:ext cx="419100" cy="704851"/>
          </a:xfrm>
          <a:prstGeom prst="upArrow">
            <a:avLst/>
          </a:prstGeom>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10" name="Flèche : haut 9">
            <a:extLst>
              <a:ext uri="{FF2B5EF4-FFF2-40B4-BE49-F238E27FC236}">
                <a16:creationId xmlns:a16="http://schemas.microsoft.com/office/drawing/2014/main" id="{37C2A5E0-53CE-DCDD-BEA2-6E1D10C5DBD1}"/>
              </a:ext>
            </a:extLst>
          </p:cNvPr>
          <p:cNvSpPr/>
          <p:nvPr>
            <p:custDataLst>
              <p:tags r:id="rId6"/>
            </p:custDataLst>
          </p:nvPr>
        </p:nvSpPr>
        <p:spPr>
          <a:xfrm>
            <a:off x="6357974" y="4602159"/>
            <a:ext cx="419100" cy="704851"/>
          </a:xfrm>
          <a:prstGeom prst="upArrow">
            <a:avLst/>
          </a:prstGeom>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Tree>
    <p:extLst>
      <p:ext uri="{BB962C8B-B14F-4D97-AF65-F5344CB8AC3E}">
        <p14:creationId xmlns:p14="http://schemas.microsoft.com/office/powerpoint/2010/main" val="2615124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21552-DDDC-1E1D-BE2B-B658F589D108}"/>
            </a:ext>
          </a:extLst>
        </p:cNvPr>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1F2695EC-2270-6731-4328-7460D4DE8931}"/>
              </a:ext>
            </a:extLst>
          </p:cNvPr>
          <p:cNvPicPr>
            <a:picLocks noGrp="1" noChangeAspect="1"/>
          </p:cNvPicPr>
          <p:nvPr>
            <p:ph idx="1"/>
            <p:custDataLst>
              <p:tags r:id="rId1"/>
            </p:custDataLst>
          </p:nvPr>
        </p:nvPicPr>
        <p:blipFill>
          <a:blip r:embed="rId9"/>
          <a:stretch>
            <a:fillRect/>
          </a:stretch>
        </p:blipFill>
        <p:spPr>
          <a:xfrm>
            <a:off x="5834026" y="3921124"/>
            <a:ext cx="523948" cy="9526"/>
          </a:xfrm>
        </p:spPr>
      </p:pic>
      <p:pic>
        <p:nvPicPr>
          <p:cNvPr id="2" name="Image 1">
            <a:extLst>
              <a:ext uri="{FF2B5EF4-FFF2-40B4-BE49-F238E27FC236}">
                <a16:creationId xmlns:a16="http://schemas.microsoft.com/office/drawing/2014/main" id="{F2072126-01DA-B18C-1899-EF6BA3AC4909}"/>
              </a:ext>
            </a:extLst>
          </p:cNvPr>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pic>
        <p:nvPicPr>
          <p:cNvPr id="4" name="Image 3">
            <a:extLst>
              <a:ext uri="{FF2B5EF4-FFF2-40B4-BE49-F238E27FC236}">
                <a16:creationId xmlns:a16="http://schemas.microsoft.com/office/drawing/2014/main" id="{C8D866B6-2074-AE0F-C6F6-466826762F9E}"/>
              </a:ext>
            </a:extLst>
          </p:cNvPr>
          <p:cNvPicPr>
            <a:picLocks noChangeAspect="1"/>
          </p:cNvPicPr>
          <p:nvPr>
            <p:custDataLst>
              <p:tags r:id="rId3"/>
            </p:custDataLst>
          </p:nvPr>
        </p:nvPicPr>
        <p:blipFill>
          <a:blip r:embed="rId11"/>
          <a:stretch>
            <a:fillRect/>
          </a:stretch>
        </p:blipFill>
        <p:spPr>
          <a:xfrm>
            <a:off x="2655997" y="116903"/>
            <a:ext cx="6356058" cy="5598095"/>
          </a:xfrm>
          <a:prstGeom prst="rect">
            <a:avLst/>
          </a:prstGeom>
        </p:spPr>
      </p:pic>
      <p:sp>
        <p:nvSpPr>
          <p:cNvPr id="3" name="Flèche : haut 2">
            <a:extLst>
              <a:ext uri="{FF2B5EF4-FFF2-40B4-BE49-F238E27FC236}">
                <a16:creationId xmlns:a16="http://schemas.microsoft.com/office/drawing/2014/main" id="{FA9CE079-4E20-28B5-B046-8BDF0DD5FAFE}"/>
              </a:ext>
            </a:extLst>
          </p:cNvPr>
          <p:cNvSpPr/>
          <p:nvPr>
            <p:custDataLst>
              <p:tags r:id="rId4"/>
            </p:custDataLst>
          </p:nvPr>
        </p:nvSpPr>
        <p:spPr>
          <a:xfrm rot="5400000">
            <a:off x="2262979" y="2177764"/>
            <a:ext cx="817566" cy="1476375"/>
          </a:xfrm>
          <a:prstGeom prst="upArrow">
            <a:avLst/>
          </a:prstGeom>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6" name="Flèche : haut 5">
            <a:extLst>
              <a:ext uri="{FF2B5EF4-FFF2-40B4-BE49-F238E27FC236}">
                <a16:creationId xmlns:a16="http://schemas.microsoft.com/office/drawing/2014/main" id="{175EFF6D-2883-DBA2-F5AD-21D5235EDFAC}"/>
              </a:ext>
            </a:extLst>
          </p:cNvPr>
          <p:cNvSpPr/>
          <p:nvPr>
            <p:custDataLst>
              <p:tags r:id="rId5"/>
            </p:custDataLst>
          </p:nvPr>
        </p:nvSpPr>
        <p:spPr>
          <a:xfrm rot="15699204">
            <a:off x="8180618" y="765091"/>
            <a:ext cx="817566" cy="1914081"/>
          </a:xfrm>
          <a:prstGeom prst="upArrow">
            <a:avLst/>
          </a:prstGeom>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7" name="Flèche : haut 6">
            <a:extLst>
              <a:ext uri="{FF2B5EF4-FFF2-40B4-BE49-F238E27FC236}">
                <a16:creationId xmlns:a16="http://schemas.microsoft.com/office/drawing/2014/main" id="{4A82C210-4635-93DD-4324-A253893ACDA2}"/>
              </a:ext>
            </a:extLst>
          </p:cNvPr>
          <p:cNvSpPr/>
          <p:nvPr>
            <p:custDataLst>
              <p:tags r:id="rId6"/>
            </p:custDataLst>
          </p:nvPr>
        </p:nvSpPr>
        <p:spPr>
          <a:xfrm rot="16200000">
            <a:off x="8002496" y="2636741"/>
            <a:ext cx="817566" cy="1751199"/>
          </a:xfrm>
          <a:prstGeom prst="upArrow">
            <a:avLst/>
          </a:prstGeom>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Tree>
    <p:extLst>
      <p:ext uri="{BB962C8B-B14F-4D97-AF65-F5344CB8AC3E}">
        <p14:creationId xmlns:p14="http://schemas.microsoft.com/office/powerpoint/2010/main" val="1568478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CE7FF486-4330-F870-6D9F-0C825C6267C8}"/>
              </a:ext>
            </a:extLst>
          </p:cNvPr>
          <p:cNvPicPr>
            <a:picLocks noGrp="1" noChangeAspect="1"/>
          </p:cNvPicPr>
          <p:nvPr>
            <p:ph idx="1"/>
            <p:custDataLst>
              <p:tags r:id="rId1"/>
            </p:custDataLst>
          </p:nvPr>
        </p:nvPicPr>
        <p:blipFill>
          <a:blip r:embed="rId9"/>
          <a:stretch>
            <a:fillRect/>
          </a:stretch>
        </p:blipFill>
        <p:spPr>
          <a:xfrm>
            <a:off x="5834026" y="3921124"/>
            <a:ext cx="523948" cy="9526"/>
          </a:xfrm>
        </p:spPr>
      </p:pic>
      <p:pic>
        <p:nvPicPr>
          <p:cNvPr id="2" name="Image 1">
            <a:extLst>
              <a:ext uri="{FF2B5EF4-FFF2-40B4-BE49-F238E27FC236}">
                <a16:creationId xmlns:a16="http://schemas.microsoft.com/office/drawing/2014/main" id="{93BA89C2-FAA1-31C9-2BE3-34B0F43B5040}"/>
              </a:ext>
            </a:extLst>
          </p:cNvPr>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pic>
        <p:nvPicPr>
          <p:cNvPr id="7" name="Image 6">
            <a:extLst>
              <a:ext uri="{FF2B5EF4-FFF2-40B4-BE49-F238E27FC236}">
                <a16:creationId xmlns:a16="http://schemas.microsoft.com/office/drawing/2014/main" id="{C2480D3A-426B-0FB3-462C-B3DCBFECB894}"/>
              </a:ext>
            </a:extLst>
          </p:cNvPr>
          <p:cNvPicPr>
            <a:picLocks noChangeAspect="1"/>
          </p:cNvPicPr>
          <p:nvPr>
            <p:custDataLst>
              <p:tags r:id="rId3"/>
            </p:custDataLst>
          </p:nvPr>
        </p:nvPicPr>
        <p:blipFill>
          <a:blip r:embed="rId11"/>
          <a:stretch>
            <a:fillRect/>
          </a:stretch>
        </p:blipFill>
        <p:spPr>
          <a:xfrm>
            <a:off x="2435113" y="1076325"/>
            <a:ext cx="7321774" cy="3848304"/>
          </a:xfrm>
          <a:prstGeom prst="rect">
            <a:avLst/>
          </a:prstGeom>
        </p:spPr>
      </p:pic>
      <p:sp>
        <p:nvSpPr>
          <p:cNvPr id="8" name="Flèche : haut 7">
            <a:extLst>
              <a:ext uri="{FF2B5EF4-FFF2-40B4-BE49-F238E27FC236}">
                <a16:creationId xmlns:a16="http://schemas.microsoft.com/office/drawing/2014/main" id="{5397EC8D-1CD8-00CB-DCED-BD0098800675}"/>
              </a:ext>
            </a:extLst>
          </p:cNvPr>
          <p:cNvSpPr/>
          <p:nvPr>
            <p:custDataLst>
              <p:tags r:id="rId4"/>
            </p:custDataLst>
          </p:nvPr>
        </p:nvSpPr>
        <p:spPr>
          <a:xfrm rot="5400000">
            <a:off x="1548604" y="1968215"/>
            <a:ext cx="817566" cy="1476375"/>
          </a:xfrm>
          <a:prstGeom prst="upArrow">
            <a:avLst/>
          </a:prstGeom>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9" name="Flèche : haut 8">
            <a:extLst>
              <a:ext uri="{FF2B5EF4-FFF2-40B4-BE49-F238E27FC236}">
                <a16:creationId xmlns:a16="http://schemas.microsoft.com/office/drawing/2014/main" id="{F187EFC7-59F4-D33E-8A38-29624D686136}"/>
              </a:ext>
            </a:extLst>
          </p:cNvPr>
          <p:cNvSpPr/>
          <p:nvPr>
            <p:custDataLst>
              <p:tags r:id="rId5"/>
            </p:custDataLst>
          </p:nvPr>
        </p:nvSpPr>
        <p:spPr>
          <a:xfrm rot="16200000">
            <a:off x="9492456" y="1853507"/>
            <a:ext cx="817566" cy="1476375"/>
          </a:xfrm>
          <a:prstGeom prst="upArrow">
            <a:avLst/>
          </a:prstGeom>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
        <p:nvSpPr>
          <p:cNvPr id="10" name="Flèche : haut 9">
            <a:extLst>
              <a:ext uri="{FF2B5EF4-FFF2-40B4-BE49-F238E27FC236}">
                <a16:creationId xmlns:a16="http://schemas.microsoft.com/office/drawing/2014/main" id="{DC0A37C2-B3B7-D311-EF86-6B3DF4C21F6C}"/>
              </a:ext>
            </a:extLst>
          </p:cNvPr>
          <p:cNvSpPr/>
          <p:nvPr>
            <p:custDataLst>
              <p:tags r:id="rId6"/>
            </p:custDataLst>
          </p:nvPr>
        </p:nvSpPr>
        <p:spPr>
          <a:xfrm rot="16200000">
            <a:off x="8016081" y="3528117"/>
            <a:ext cx="817566" cy="1476375"/>
          </a:xfrm>
          <a:prstGeom prst="upArrow">
            <a:avLst/>
          </a:prstGeom>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fr-CA"/>
          </a:p>
        </p:txBody>
      </p:sp>
    </p:spTree>
    <p:extLst>
      <p:ext uri="{BB962C8B-B14F-4D97-AF65-F5344CB8AC3E}">
        <p14:creationId xmlns:p14="http://schemas.microsoft.com/office/powerpoint/2010/main" val="2231360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1071441" y="236446"/>
            <a:ext cx="10261601" cy="906317"/>
          </a:xfrm>
        </p:spPr>
        <p:txBody>
          <a:bodyPr>
            <a:normAutofit fontScale="90000"/>
          </a:bodyPr>
          <a:lstStyle/>
          <a:p>
            <a:r>
              <a:rPr lang="fr-CA" b="1" dirty="0"/>
              <a:t>Des exemples d’instruments sont présents dans le </a:t>
            </a:r>
            <a:r>
              <a:rPr lang="fr-CA" b="1" i="1" dirty="0"/>
              <a:t>Cadre de référence</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11">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4" name="Image 3" descr="Une image contenant Police, texte, Graphique, graphisme&#10;&#10;Description générée automatiquement">
            <a:extLst>
              <a:ext uri="{FF2B5EF4-FFF2-40B4-BE49-F238E27FC236}">
                <a16:creationId xmlns:a16="http://schemas.microsoft.com/office/drawing/2014/main" id="{5A9DE679-AFB0-02C6-C151-9E9F60C426CA}"/>
              </a:ext>
            </a:extLst>
          </p:cNvPr>
          <p:cNvPicPr>
            <a:picLocks noChangeAspect="1"/>
          </p:cNvPicPr>
          <p:nvPr>
            <p:custDataLst>
              <p:tags r:id="rId3"/>
            </p:custDataLst>
          </p:nvPr>
        </p:nvPicPr>
        <p:blipFill>
          <a:blip r:embed="rId12">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6" name="Espace réservé du contenu 4">
            <a:extLst>
              <a:ext uri="{FF2B5EF4-FFF2-40B4-BE49-F238E27FC236}">
                <a16:creationId xmlns:a16="http://schemas.microsoft.com/office/drawing/2014/main" id="{F4B79CA1-C200-1823-892E-642D5385A02B}"/>
              </a:ext>
            </a:extLst>
          </p:cNvPr>
          <p:cNvPicPr>
            <a:picLocks noGrp="1" noChangeAspect="1"/>
          </p:cNvPicPr>
          <p:nvPr>
            <p:ph idx="1"/>
            <p:custDataLst>
              <p:tags r:id="rId4"/>
            </p:custDataLst>
          </p:nvPr>
        </p:nvPicPr>
        <p:blipFill>
          <a:blip r:embed="rId13"/>
          <a:stretch>
            <a:fillRect/>
          </a:stretch>
        </p:blipFill>
        <p:spPr>
          <a:xfrm>
            <a:off x="4401150" y="1208241"/>
            <a:ext cx="3602182" cy="4720907"/>
          </a:xfrm>
        </p:spPr>
      </p:pic>
      <p:sp>
        <p:nvSpPr>
          <p:cNvPr id="7" name="ZoneTexte 6">
            <a:extLst>
              <a:ext uri="{FF2B5EF4-FFF2-40B4-BE49-F238E27FC236}">
                <a16:creationId xmlns:a16="http://schemas.microsoft.com/office/drawing/2014/main" id="{73F21834-56E1-1183-E468-3CCA1481DA67}"/>
              </a:ext>
            </a:extLst>
          </p:cNvPr>
          <p:cNvSpPr txBox="1"/>
          <p:nvPr>
            <p:custDataLst>
              <p:tags r:id="rId5"/>
            </p:custDataLst>
          </p:nvPr>
        </p:nvSpPr>
        <p:spPr>
          <a:xfrm>
            <a:off x="1071440" y="2706054"/>
            <a:ext cx="2982238" cy="1077218"/>
          </a:xfrm>
          <a:prstGeom prst="rect">
            <a:avLst/>
          </a:prstGeom>
          <a:noFill/>
        </p:spPr>
        <p:txBody>
          <a:bodyPr wrap="square" rtlCol="0">
            <a:spAutoFit/>
          </a:bodyPr>
          <a:lstStyle/>
          <a:p>
            <a:r>
              <a:rPr lang="fr-CA" sz="3200" dirty="0">
                <a:solidFill>
                  <a:srgbClr val="37424A"/>
                </a:solidFill>
              </a:rPr>
              <a:t>De la page 59 à la page 67 </a:t>
            </a:r>
          </a:p>
        </p:txBody>
      </p:sp>
      <p:sp>
        <p:nvSpPr>
          <p:cNvPr id="8" name="ZoneTexte 7">
            <a:extLst>
              <a:ext uri="{FF2B5EF4-FFF2-40B4-BE49-F238E27FC236}">
                <a16:creationId xmlns:a16="http://schemas.microsoft.com/office/drawing/2014/main" id="{DA476683-7E33-04A6-5F64-C84F34165E28}"/>
              </a:ext>
            </a:extLst>
          </p:cNvPr>
          <p:cNvSpPr txBox="1"/>
          <p:nvPr>
            <p:custDataLst>
              <p:tags r:id="rId6"/>
            </p:custDataLst>
          </p:nvPr>
        </p:nvSpPr>
        <p:spPr>
          <a:xfrm>
            <a:off x="8377256" y="2706054"/>
            <a:ext cx="3131150" cy="1077218"/>
          </a:xfrm>
          <a:prstGeom prst="rect">
            <a:avLst/>
          </a:prstGeom>
          <a:noFill/>
        </p:spPr>
        <p:txBody>
          <a:bodyPr wrap="square" rtlCol="0">
            <a:spAutoFit/>
          </a:bodyPr>
          <a:lstStyle/>
          <a:p>
            <a:r>
              <a:rPr lang="fr-CA" sz="3200" dirty="0">
                <a:solidFill>
                  <a:srgbClr val="37424A"/>
                </a:solidFill>
              </a:rPr>
              <a:t>Et de la page 85 à la page 101</a:t>
            </a:r>
          </a:p>
        </p:txBody>
      </p:sp>
      <p:sp>
        <p:nvSpPr>
          <p:cNvPr id="9" name="ZoneTexte 8">
            <a:extLst>
              <a:ext uri="{FF2B5EF4-FFF2-40B4-BE49-F238E27FC236}">
                <a16:creationId xmlns:a16="http://schemas.microsoft.com/office/drawing/2014/main" id="{A2560037-C0CF-FDDF-D6A4-9A10EA70110B}"/>
              </a:ext>
            </a:extLst>
          </p:cNvPr>
          <p:cNvSpPr txBox="1"/>
          <p:nvPr>
            <p:custDataLst>
              <p:tags r:id="rId7"/>
            </p:custDataLst>
          </p:nvPr>
        </p:nvSpPr>
        <p:spPr>
          <a:xfrm>
            <a:off x="8201891" y="5527964"/>
            <a:ext cx="3768433" cy="338554"/>
          </a:xfrm>
          <a:prstGeom prst="rect">
            <a:avLst/>
          </a:prstGeom>
          <a:noFill/>
        </p:spPr>
        <p:txBody>
          <a:bodyPr wrap="square" rtlCol="0">
            <a:spAutoFit/>
          </a:bodyPr>
          <a:lstStyle/>
          <a:p>
            <a:r>
              <a:rPr lang="fr-CA" sz="1600" dirty="0">
                <a:hlinkClick r:id="rId14"/>
              </a:rPr>
              <a:t>www.inforoutefpt.org/ministere/cadreRef</a:t>
            </a:r>
            <a:endParaRPr lang="fr-CA" sz="1600" dirty="0"/>
          </a:p>
        </p:txBody>
      </p:sp>
      <p:pic>
        <p:nvPicPr>
          <p:cNvPr id="3" name="Image 2">
            <a:extLst>
              <a:ext uri="{FF2B5EF4-FFF2-40B4-BE49-F238E27FC236}">
                <a16:creationId xmlns:a16="http://schemas.microsoft.com/office/drawing/2014/main" id="{03F0B044-1975-8401-0A25-01D5A31CB6AE}"/>
              </a:ext>
            </a:extLst>
          </p:cNvPr>
          <p:cNvPicPr>
            <a:picLocks noChangeAspect="1"/>
          </p:cNvPicPr>
          <p:nvPr>
            <p:custDataLst>
              <p:tags r:id="rId8"/>
            </p:custDataLst>
          </p:nvPr>
        </p:nvPicPr>
        <p:blipFill>
          <a:blip r:embed="rId15">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14701583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995444-A7DE-DEC6-09C6-AE3ABF3F67F5}"/>
              </a:ext>
            </a:extLst>
          </p:cNvPr>
          <p:cNvSpPr>
            <a:spLocks noGrp="1"/>
          </p:cNvSpPr>
          <p:nvPr>
            <p:ph type="title"/>
            <p:custDataLst>
              <p:tags r:id="rId1"/>
            </p:custDataLst>
          </p:nvPr>
        </p:nvSpPr>
        <p:spPr>
          <a:xfrm>
            <a:off x="942042" y="489822"/>
            <a:ext cx="10515599" cy="703654"/>
          </a:xfrm>
        </p:spPr>
        <p:txBody>
          <a:bodyPr/>
          <a:lstStyle/>
          <a:p>
            <a:pPr algn="ctr"/>
            <a:r>
              <a:rPr kumimoji="0" lang="fr-CA" sz="3600" b="0" i="0" u="none" strike="noStrike" kern="1200" cap="none" spc="0" normalizeH="0" baseline="0" noProof="0" dirty="0">
                <a:ln>
                  <a:noFill/>
                </a:ln>
                <a:solidFill>
                  <a:srgbClr val="FF6319"/>
                </a:solidFill>
                <a:effectLst/>
                <a:uLnTx/>
                <a:uFillTx/>
                <a:latin typeface="Tahoma" panose="020B0604030504040204" pitchFamily="34" charset="0"/>
                <a:ea typeface="Times New Roman" panose="02020603050405020304" pitchFamily="18" charset="0"/>
                <a:cs typeface="Arial" panose="020B0604020202020204" pitchFamily="34" charset="0"/>
              </a:rPr>
              <a:t>Synthèse des fonctions de l’évaluation</a:t>
            </a:r>
            <a:endParaRPr lang="fr-CA" dirty="0"/>
          </a:p>
        </p:txBody>
      </p:sp>
      <p:pic>
        <p:nvPicPr>
          <p:cNvPr id="3" name="Image 2">
            <a:extLst>
              <a:ext uri="{FF2B5EF4-FFF2-40B4-BE49-F238E27FC236}">
                <a16:creationId xmlns:a16="http://schemas.microsoft.com/office/drawing/2014/main" id="{6079C123-0C07-41E8-F460-06A401034119}"/>
              </a:ext>
            </a:extLst>
          </p:cNvPr>
          <p:cNvPicPr>
            <a:picLocks noChangeAspect="1"/>
          </p:cNvPicPr>
          <p:nvPr>
            <p:custDataLst>
              <p:tags r:id="rId2"/>
            </p:custDataLst>
          </p:nvPr>
        </p:nvPicPr>
        <p:blipFill>
          <a:blip r:embed="rId8"/>
          <a:stretch>
            <a:fillRect/>
          </a:stretch>
        </p:blipFill>
        <p:spPr>
          <a:xfrm>
            <a:off x="9349747" y="6381191"/>
            <a:ext cx="1828959" cy="365792"/>
          </a:xfrm>
          <a:prstGeom prst="rect">
            <a:avLst/>
          </a:prstGeom>
        </p:spPr>
      </p:pic>
      <p:pic>
        <p:nvPicPr>
          <p:cNvPr id="4" name="Image 3">
            <a:extLst>
              <a:ext uri="{FF2B5EF4-FFF2-40B4-BE49-F238E27FC236}">
                <a16:creationId xmlns:a16="http://schemas.microsoft.com/office/drawing/2014/main" id="{7F4E55D1-DA5F-F72D-828D-78B40D3EF870}"/>
              </a:ext>
            </a:extLst>
          </p:cNvPr>
          <p:cNvPicPr>
            <a:picLocks noChangeAspect="1"/>
          </p:cNvPicPr>
          <p:nvPr>
            <p:custDataLst>
              <p:tags r:id="rId3"/>
            </p:custDataLst>
          </p:nvPr>
        </p:nvPicPr>
        <p:blipFill>
          <a:blip r:embed="rId9"/>
          <a:stretch>
            <a:fillRect/>
          </a:stretch>
        </p:blipFill>
        <p:spPr>
          <a:xfrm>
            <a:off x="942042" y="6139547"/>
            <a:ext cx="688908" cy="682811"/>
          </a:xfrm>
          <a:prstGeom prst="rect">
            <a:avLst/>
          </a:prstGeom>
        </p:spPr>
      </p:pic>
      <p:pic>
        <p:nvPicPr>
          <p:cNvPr id="5" name="Image 4">
            <a:extLst>
              <a:ext uri="{FF2B5EF4-FFF2-40B4-BE49-F238E27FC236}">
                <a16:creationId xmlns:a16="http://schemas.microsoft.com/office/drawing/2014/main" id="{2E7318F2-4D9E-5AD5-200B-0DAB9AF32DF1}"/>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13" name="Rectangle : coins arrondis 12">
            <a:extLst>
              <a:ext uri="{FF2B5EF4-FFF2-40B4-BE49-F238E27FC236}">
                <a16:creationId xmlns:a16="http://schemas.microsoft.com/office/drawing/2014/main" id="{CC721093-7524-D1BB-461B-EE03FBB28F4F}"/>
              </a:ext>
            </a:extLst>
          </p:cNvPr>
          <p:cNvSpPr/>
          <p:nvPr>
            <p:custDataLst>
              <p:tags r:id="rId5"/>
            </p:custDataLst>
          </p:nvPr>
        </p:nvSpPr>
        <p:spPr>
          <a:xfrm>
            <a:off x="1031215" y="2548182"/>
            <a:ext cx="5288973" cy="148590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fr-CA" sz="2800" dirty="0"/>
              <a:t>En quoi l’évaluation en aide à l’apprentissage est-elle utile?</a:t>
            </a:r>
          </a:p>
        </p:txBody>
      </p:sp>
      <p:pic>
        <p:nvPicPr>
          <p:cNvPr id="7" name="Image 6">
            <a:extLst>
              <a:ext uri="{FF2B5EF4-FFF2-40B4-BE49-F238E27FC236}">
                <a16:creationId xmlns:a16="http://schemas.microsoft.com/office/drawing/2014/main" id="{A9258457-79E1-350F-CFAE-9DED2D93256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185174" y="1701113"/>
            <a:ext cx="3455774" cy="3455774"/>
          </a:xfrm>
          <a:prstGeom prst="rect">
            <a:avLst/>
          </a:prstGeom>
        </p:spPr>
      </p:pic>
    </p:spTree>
    <p:extLst>
      <p:ext uri="{BB962C8B-B14F-4D97-AF65-F5344CB8AC3E}">
        <p14:creationId xmlns:p14="http://schemas.microsoft.com/office/powerpoint/2010/main" val="35305100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1894D-5158-D4BC-49F0-11A43CA8FB6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B0B4CB-B6A0-0E4A-33A5-ED6C2460AFCD}"/>
              </a:ext>
            </a:extLst>
          </p:cNvPr>
          <p:cNvSpPr>
            <a:spLocks noGrp="1"/>
          </p:cNvSpPr>
          <p:nvPr>
            <p:ph type="title"/>
            <p:custDataLst>
              <p:tags r:id="rId1"/>
            </p:custDataLst>
          </p:nvPr>
        </p:nvSpPr>
        <p:spPr>
          <a:xfrm>
            <a:off x="942042" y="489822"/>
            <a:ext cx="10515599" cy="703654"/>
          </a:xfrm>
        </p:spPr>
        <p:txBody>
          <a:bodyPr/>
          <a:lstStyle/>
          <a:p>
            <a:pPr algn="ctr"/>
            <a:r>
              <a:rPr kumimoji="0" lang="fr-CA" sz="3600" b="0" i="0" u="none" strike="noStrike" kern="1200" cap="none" spc="0" normalizeH="0" baseline="0" noProof="0" dirty="0">
                <a:ln>
                  <a:noFill/>
                </a:ln>
                <a:solidFill>
                  <a:srgbClr val="FF6319"/>
                </a:solidFill>
                <a:effectLst/>
                <a:uLnTx/>
                <a:uFillTx/>
                <a:latin typeface="Tahoma" panose="020B0604030504040204" pitchFamily="34" charset="0"/>
                <a:ea typeface="Times New Roman" panose="02020603050405020304" pitchFamily="18" charset="0"/>
                <a:cs typeface="Arial" panose="020B0604020202020204" pitchFamily="34" charset="0"/>
              </a:rPr>
              <a:t>Synthèse des fonctions de l’évaluation</a:t>
            </a:r>
            <a:endParaRPr lang="fr-CA" dirty="0"/>
          </a:p>
        </p:txBody>
      </p:sp>
      <p:pic>
        <p:nvPicPr>
          <p:cNvPr id="3" name="Image 2">
            <a:extLst>
              <a:ext uri="{FF2B5EF4-FFF2-40B4-BE49-F238E27FC236}">
                <a16:creationId xmlns:a16="http://schemas.microsoft.com/office/drawing/2014/main" id="{F6FEEE0D-8FF1-C4E3-0072-B2BEB7643C2A}"/>
              </a:ext>
            </a:extLst>
          </p:cNvPr>
          <p:cNvPicPr>
            <a:picLocks noChangeAspect="1"/>
          </p:cNvPicPr>
          <p:nvPr>
            <p:custDataLst>
              <p:tags r:id="rId2"/>
            </p:custDataLst>
          </p:nvPr>
        </p:nvPicPr>
        <p:blipFill>
          <a:blip r:embed="rId8"/>
          <a:stretch>
            <a:fillRect/>
          </a:stretch>
        </p:blipFill>
        <p:spPr>
          <a:xfrm>
            <a:off x="9349747" y="6381191"/>
            <a:ext cx="1828959" cy="365792"/>
          </a:xfrm>
          <a:prstGeom prst="rect">
            <a:avLst/>
          </a:prstGeom>
        </p:spPr>
      </p:pic>
      <p:pic>
        <p:nvPicPr>
          <p:cNvPr id="4" name="Image 3">
            <a:extLst>
              <a:ext uri="{FF2B5EF4-FFF2-40B4-BE49-F238E27FC236}">
                <a16:creationId xmlns:a16="http://schemas.microsoft.com/office/drawing/2014/main" id="{5549BEFA-DF81-AA9B-06E0-C99754A536B6}"/>
              </a:ext>
            </a:extLst>
          </p:cNvPr>
          <p:cNvPicPr>
            <a:picLocks noChangeAspect="1"/>
          </p:cNvPicPr>
          <p:nvPr>
            <p:custDataLst>
              <p:tags r:id="rId3"/>
            </p:custDataLst>
          </p:nvPr>
        </p:nvPicPr>
        <p:blipFill>
          <a:blip r:embed="rId9"/>
          <a:stretch>
            <a:fillRect/>
          </a:stretch>
        </p:blipFill>
        <p:spPr>
          <a:xfrm>
            <a:off x="942042" y="6139547"/>
            <a:ext cx="688908" cy="682811"/>
          </a:xfrm>
          <a:prstGeom prst="rect">
            <a:avLst/>
          </a:prstGeom>
        </p:spPr>
      </p:pic>
      <p:pic>
        <p:nvPicPr>
          <p:cNvPr id="5" name="Image 4">
            <a:extLst>
              <a:ext uri="{FF2B5EF4-FFF2-40B4-BE49-F238E27FC236}">
                <a16:creationId xmlns:a16="http://schemas.microsoft.com/office/drawing/2014/main" id="{FF1B41AF-7726-8BD4-9C31-D2DE5F944C02}"/>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13" name="Rectangle : coins arrondis 12">
            <a:extLst>
              <a:ext uri="{FF2B5EF4-FFF2-40B4-BE49-F238E27FC236}">
                <a16:creationId xmlns:a16="http://schemas.microsoft.com/office/drawing/2014/main" id="{F3EF92D1-090D-3064-5544-D93F91408553}"/>
              </a:ext>
            </a:extLst>
          </p:cNvPr>
          <p:cNvSpPr/>
          <p:nvPr>
            <p:custDataLst>
              <p:tags r:id="rId5"/>
            </p:custDataLst>
          </p:nvPr>
        </p:nvSpPr>
        <p:spPr>
          <a:xfrm>
            <a:off x="1031215" y="2608143"/>
            <a:ext cx="5288973" cy="1485900"/>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fr-CA" sz="2800" dirty="0"/>
              <a:t>Quels outils peuvent être utilisés pour l’évaluation en aide à l’apprentissage?</a:t>
            </a:r>
          </a:p>
        </p:txBody>
      </p:sp>
      <p:pic>
        <p:nvPicPr>
          <p:cNvPr id="8" name="Image 7">
            <a:extLst>
              <a:ext uri="{FF2B5EF4-FFF2-40B4-BE49-F238E27FC236}">
                <a16:creationId xmlns:a16="http://schemas.microsoft.com/office/drawing/2014/main" id="{DF8047B2-AD94-48AF-26A4-8F1C119173D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80046" y="1701113"/>
            <a:ext cx="3455774" cy="3455774"/>
          </a:xfrm>
          <a:prstGeom prst="rect">
            <a:avLst/>
          </a:prstGeom>
        </p:spPr>
      </p:pic>
    </p:spTree>
    <p:extLst>
      <p:ext uri="{BB962C8B-B14F-4D97-AF65-F5344CB8AC3E}">
        <p14:creationId xmlns:p14="http://schemas.microsoft.com/office/powerpoint/2010/main" val="11390781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A7E1A-C37B-23A5-8C77-412EE18BEB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E5D837E-0D07-85A4-22E0-94334CF08746}"/>
              </a:ext>
            </a:extLst>
          </p:cNvPr>
          <p:cNvSpPr>
            <a:spLocks noGrp="1"/>
          </p:cNvSpPr>
          <p:nvPr>
            <p:ph type="title"/>
            <p:custDataLst>
              <p:tags r:id="rId1"/>
            </p:custDataLst>
          </p:nvPr>
        </p:nvSpPr>
        <p:spPr>
          <a:xfrm>
            <a:off x="838200" y="489821"/>
            <a:ext cx="10515599" cy="703654"/>
          </a:xfrm>
        </p:spPr>
        <p:txBody>
          <a:bodyPr/>
          <a:lstStyle/>
          <a:p>
            <a:pPr algn="ctr"/>
            <a:r>
              <a:rPr kumimoji="0" lang="fr-CA" sz="3600" b="0" i="0" u="none" strike="noStrike" kern="1200" cap="none" spc="0" normalizeH="0" baseline="0" noProof="0" dirty="0">
                <a:ln>
                  <a:noFill/>
                </a:ln>
                <a:solidFill>
                  <a:srgbClr val="FF6319"/>
                </a:solidFill>
                <a:effectLst/>
                <a:uLnTx/>
                <a:uFillTx/>
                <a:latin typeface="Tahoma" panose="020B0604030504040204" pitchFamily="34" charset="0"/>
                <a:ea typeface="Times New Roman" panose="02020603050405020304" pitchFamily="18" charset="0"/>
                <a:cs typeface="Arial" panose="020B0604020202020204" pitchFamily="34" charset="0"/>
              </a:rPr>
              <a:t>Synthèse des fonctions de l’évaluation</a:t>
            </a:r>
            <a:endParaRPr lang="fr-CA" dirty="0"/>
          </a:p>
        </p:txBody>
      </p:sp>
      <p:pic>
        <p:nvPicPr>
          <p:cNvPr id="3" name="Image 2">
            <a:extLst>
              <a:ext uri="{FF2B5EF4-FFF2-40B4-BE49-F238E27FC236}">
                <a16:creationId xmlns:a16="http://schemas.microsoft.com/office/drawing/2014/main" id="{3B96B7B8-1672-3500-B1E7-3296AD63601A}"/>
              </a:ext>
            </a:extLst>
          </p:cNvPr>
          <p:cNvPicPr>
            <a:picLocks noChangeAspect="1"/>
          </p:cNvPicPr>
          <p:nvPr>
            <p:custDataLst>
              <p:tags r:id="rId2"/>
            </p:custDataLst>
          </p:nvPr>
        </p:nvPicPr>
        <p:blipFill>
          <a:blip r:embed="rId9"/>
          <a:stretch>
            <a:fillRect/>
          </a:stretch>
        </p:blipFill>
        <p:spPr>
          <a:xfrm>
            <a:off x="9349747" y="6381191"/>
            <a:ext cx="1828959" cy="365792"/>
          </a:xfrm>
          <a:prstGeom prst="rect">
            <a:avLst/>
          </a:prstGeom>
        </p:spPr>
      </p:pic>
      <p:pic>
        <p:nvPicPr>
          <p:cNvPr id="4" name="Image 3">
            <a:extLst>
              <a:ext uri="{FF2B5EF4-FFF2-40B4-BE49-F238E27FC236}">
                <a16:creationId xmlns:a16="http://schemas.microsoft.com/office/drawing/2014/main" id="{72A019B2-30B6-9D0D-05DA-C287CDE523BD}"/>
              </a:ext>
            </a:extLst>
          </p:cNvPr>
          <p:cNvPicPr>
            <a:picLocks noChangeAspect="1"/>
          </p:cNvPicPr>
          <p:nvPr>
            <p:custDataLst>
              <p:tags r:id="rId3"/>
            </p:custDataLst>
          </p:nvPr>
        </p:nvPicPr>
        <p:blipFill>
          <a:blip r:embed="rId10"/>
          <a:stretch>
            <a:fillRect/>
          </a:stretch>
        </p:blipFill>
        <p:spPr>
          <a:xfrm>
            <a:off x="942042" y="6139547"/>
            <a:ext cx="688908" cy="682811"/>
          </a:xfrm>
          <a:prstGeom prst="rect">
            <a:avLst/>
          </a:prstGeom>
        </p:spPr>
      </p:pic>
      <p:pic>
        <p:nvPicPr>
          <p:cNvPr id="5" name="Image 4">
            <a:extLst>
              <a:ext uri="{FF2B5EF4-FFF2-40B4-BE49-F238E27FC236}">
                <a16:creationId xmlns:a16="http://schemas.microsoft.com/office/drawing/2014/main" id="{BDB10612-BF59-B484-ED87-D3A13B6F8426}"/>
              </a:ext>
            </a:extLst>
          </p:cNvPr>
          <p:cNvPicPr>
            <a:picLocks noChangeAspect="1"/>
          </p:cNvPicPr>
          <p:nvPr>
            <p:custDataLst>
              <p:tags r:id="rId4"/>
            </p:custDataLst>
          </p:nvPr>
        </p:nvPicPr>
        <p:blipFill>
          <a:blip r:embed="rId11">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13" name="Rectangle : coins arrondis 12">
            <a:extLst>
              <a:ext uri="{FF2B5EF4-FFF2-40B4-BE49-F238E27FC236}">
                <a16:creationId xmlns:a16="http://schemas.microsoft.com/office/drawing/2014/main" id="{4DA8722B-49A9-FBE2-A286-18B2BA88D8A0}"/>
              </a:ext>
            </a:extLst>
          </p:cNvPr>
          <p:cNvSpPr/>
          <p:nvPr>
            <p:custDataLst>
              <p:tags r:id="rId5"/>
            </p:custDataLst>
          </p:nvPr>
        </p:nvSpPr>
        <p:spPr>
          <a:xfrm>
            <a:off x="1114366" y="3231769"/>
            <a:ext cx="6056169" cy="2031577"/>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fr-CA" sz="2800" dirty="0"/>
              <a:t>Sur quelles exigences doit-on baser les critères d’évaluation pour la sanction?</a:t>
            </a:r>
          </a:p>
        </p:txBody>
      </p:sp>
      <p:sp>
        <p:nvSpPr>
          <p:cNvPr id="6" name="ZoneTexte 5">
            <a:extLst>
              <a:ext uri="{FF2B5EF4-FFF2-40B4-BE49-F238E27FC236}">
                <a16:creationId xmlns:a16="http://schemas.microsoft.com/office/drawing/2014/main" id="{36F3A5A4-A350-E834-AA7A-F660FA21FD65}"/>
              </a:ext>
            </a:extLst>
          </p:cNvPr>
          <p:cNvSpPr txBox="1"/>
          <p:nvPr>
            <p:custDataLst>
              <p:tags r:id="rId6"/>
            </p:custDataLst>
          </p:nvPr>
        </p:nvSpPr>
        <p:spPr>
          <a:xfrm>
            <a:off x="1206209" y="1408247"/>
            <a:ext cx="9445337" cy="1384995"/>
          </a:xfrm>
          <a:prstGeom prst="rect">
            <a:avLst/>
          </a:prstGeom>
          <a:noFill/>
        </p:spPr>
        <p:txBody>
          <a:bodyPr wrap="square" rtlCol="0">
            <a:spAutoFit/>
          </a:bodyPr>
          <a:lstStyle/>
          <a:p>
            <a:pPr algn="ctr"/>
            <a:r>
              <a:rPr lang="fr-CA" sz="2800" dirty="0"/>
              <a:t>Lors d’une épreuve de sanction, l’interprétation est critérielle. Ce sont les critères choisis qui doivent permettre de juger de l’acquisition de la compétence de l’élève.</a:t>
            </a:r>
          </a:p>
        </p:txBody>
      </p:sp>
      <p:pic>
        <p:nvPicPr>
          <p:cNvPr id="9" name="Image 8">
            <a:extLst>
              <a:ext uri="{FF2B5EF4-FFF2-40B4-BE49-F238E27FC236}">
                <a16:creationId xmlns:a16="http://schemas.microsoft.com/office/drawing/2014/main" id="{78596A3E-BC83-FD23-E4EE-22E07D1736F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621860" y="2793242"/>
            <a:ext cx="3455774" cy="3455774"/>
          </a:xfrm>
          <a:prstGeom prst="rect">
            <a:avLst/>
          </a:prstGeom>
        </p:spPr>
      </p:pic>
    </p:spTree>
    <p:extLst>
      <p:ext uri="{BB962C8B-B14F-4D97-AF65-F5344CB8AC3E}">
        <p14:creationId xmlns:p14="http://schemas.microsoft.com/office/powerpoint/2010/main" val="31155873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E83D3-A7AD-078E-B2AC-9D73D1C2D77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8188229-0295-8A8D-7446-579B08C84324}"/>
              </a:ext>
            </a:extLst>
          </p:cNvPr>
          <p:cNvSpPr>
            <a:spLocks noGrp="1"/>
          </p:cNvSpPr>
          <p:nvPr>
            <p:ph type="title"/>
            <p:custDataLst>
              <p:tags r:id="rId1"/>
            </p:custDataLst>
          </p:nvPr>
        </p:nvSpPr>
        <p:spPr>
          <a:xfrm>
            <a:off x="838200" y="489821"/>
            <a:ext cx="10515599" cy="703654"/>
          </a:xfrm>
        </p:spPr>
        <p:txBody>
          <a:bodyPr/>
          <a:lstStyle/>
          <a:p>
            <a:pPr algn="ctr"/>
            <a:r>
              <a:rPr kumimoji="0" lang="fr-CA" sz="3600" b="0" i="0" u="none" strike="noStrike" kern="1200" cap="none" spc="0" normalizeH="0" baseline="0" noProof="0" dirty="0">
                <a:ln>
                  <a:noFill/>
                </a:ln>
                <a:solidFill>
                  <a:srgbClr val="FF6319"/>
                </a:solidFill>
                <a:effectLst/>
                <a:uLnTx/>
                <a:uFillTx/>
                <a:latin typeface="Tahoma" panose="020B0604030504040204" pitchFamily="34" charset="0"/>
                <a:ea typeface="Times New Roman" panose="02020603050405020304" pitchFamily="18" charset="0"/>
                <a:cs typeface="Arial" panose="020B0604020202020204" pitchFamily="34" charset="0"/>
              </a:rPr>
              <a:t>Synthèse des fonctions de l’évaluation</a:t>
            </a:r>
            <a:endParaRPr lang="fr-CA" dirty="0"/>
          </a:p>
        </p:txBody>
      </p:sp>
      <p:pic>
        <p:nvPicPr>
          <p:cNvPr id="3" name="Image 2">
            <a:extLst>
              <a:ext uri="{FF2B5EF4-FFF2-40B4-BE49-F238E27FC236}">
                <a16:creationId xmlns:a16="http://schemas.microsoft.com/office/drawing/2014/main" id="{08802192-C7BC-7436-2DF7-B326A62C549B}"/>
              </a:ext>
            </a:extLst>
          </p:cNvPr>
          <p:cNvPicPr>
            <a:picLocks noChangeAspect="1"/>
          </p:cNvPicPr>
          <p:nvPr>
            <p:custDataLst>
              <p:tags r:id="rId2"/>
            </p:custDataLst>
          </p:nvPr>
        </p:nvPicPr>
        <p:blipFill>
          <a:blip r:embed="rId9"/>
          <a:stretch>
            <a:fillRect/>
          </a:stretch>
        </p:blipFill>
        <p:spPr>
          <a:xfrm>
            <a:off x="9349747" y="6381191"/>
            <a:ext cx="1828959" cy="365792"/>
          </a:xfrm>
          <a:prstGeom prst="rect">
            <a:avLst/>
          </a:prstGeom>
        </p:spPr>
      </p:pic>
      <p:pic>
        <p:nvPicPr>
          <p:cNvPr id="4" name="Image 3">
            <a:extLst>
              <a:ext uri="{FF2B5EF4-FFF2-40B4-BE49-F238E27FC236}">
                <a16:creationId xmlns:a16="http://schemas.microsoft.com/office/drawing/2014/main" id="{86966B31-413E-E7A6-79A0-834B759BED3C}"/>
              </a:ext>
            </a:extLst>
          </p:cNvPr>
          <p:cNvPicPr>
            <a:picLocks noChangeAspect="1"/>
          </p:cNvPicPr>
          <p:nvPr>
            <p:custDataLst>
              <p:tags r:id="rId3"/>
            </p:custDataLst>
          </p:nvPr>
        </p:nvPicPr>
        <p:blipFill>
          <a:blip r:embed="rId10"/>
          <a:stretch>
            <a:fillRect/>
          </a:stretch>
        </p:blipFill>
        <p:spPr>
          <a:xfrm>
            <a:off x="942042" y="6139547"/>
            <a:ext cx="688908" cy="682811"/>
          </a:xfrm>
          <a:prstGeom prst="rect">
            <a:avLst/>
          </a:prstGeom>
        </p:spPr>
      </p:pic>
      <p:pic>
        <p:nvPicPr>
          <p:cNvPr id="5" name="Image 4">
            <a:extLst>
              <a:ext uri="{FF2B5EF4-FFF2-40B4-BE49-F238E27FC236}">
                <a16:creationId xmlns:a16="http://schemas.microsoft.com/office/drawing/2014/main" id="{ED389CE5-4DBE-0DBF-1031-314B5FACEE39}"/>
              </a:ext>
            </a:extLst>
          </p:cNvPr>
          <p:cNvPicPr>
            <a:picLocks noChangeAspect="1"/>
          </p:cNvPicPr>
          <p:nvPr>
            <p:custDataLst>
              <p:tags r:id="rId4"/>
            </p:custDataLst>
          </p:nvPr>
        </p:nvPicPr>
        <p:blipFill>
          <a:blip r:embed="rId11">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13" name="Rectangle : coins arrondis 12">
            <a:extLst>
              <a:ext uri="{FF2B5EF4-FFF2-40B4-BE49-F238E27FC236}">
                <a16:creationId xmlns:a16="http://schemas.microsoft.com/office/drawing/2014/main" id="{0CA5C059-6F54-894C-218A-85D8D7CCA0B9}"/>
              </a:ext>
            </a:extLst>
          </p:cNvPr>
          <p:cNvSpPr/>
          <p:nvPr>
            <p:custDataLst>
              <p:tags r:id="rId5"/>
            </p:custDataLst>
          </p:nvPr>
        </p:nvSpPr>
        <p:spPr>
          <a:xfrm>
            <a:off x="667257" y="3083743"/>
            <a:ext cx="6056169" cy="2031577"/>
          </a:xfrm>
          <a:prstGeom prst="round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fr-CA" sz="2800" dirty="0"/>
              <a:t>Dans ce cas, en quoi l’évaluation à des fins de sanction est-elle utile?</a:t>
            </a:r>
          </a:p>
        </p:txBody>
      </p:sp>
      <p:sp>
        <p:nvSpPr>
          <p:cNvPr id="6" name="ZoneTexte 5">
            <a:extLst>
              <a:ext uri="{FF2B5EF4-FFF2-40B4-BE49-F238E27FC236}">
                <a16:creationId xmlns:a16="http://schemas.microsoft.com/office/drawing/2014/main" id="{743BB74C-1BE2-3CB5-A959-5BFD4EF86BBE}"/>
              </a:ext>
            </a:extLst>
          </p:cNvPr>
          <p:cNvSpPr txBox="1"/>
          <p:nvPr>
            <p:custDataLst>
              <p:tags r:id="rId6"/>
            </p:custDataLst>
          </p:nvPr>
        </p:nvSpPr>
        <p:spPr>
          <a:xfrm>
            <a:off x="1206209" y="1408247"/>
            <a:ext cx="9445337" cy="954107"/>
          </a:xfrm>
          <a:prstGeom prst="rect">
            <a:avLst/>
          </a:prstGeom>
          <a:noFill/>
        </p:spPr>
        <p:txBody>
          <a:bodyPr wrap="square" rtlCol="0">
            <a:spAutoFit/>
          </a:bodyPr>
          <a:lstStyle/>
          <a:p>
            <a:pPr algn="ctr"/>
            <a:r>
              <a:rPr lang="fr-CA" sz="2800" dirty="0"/>
              <a:t>L’évaluation au service de l’apprentissage est particulièrement bénéfique aux apprentissages des élèves. </a:t>
            </a:r>
          </a:p>
        </p:txBody>
      </p:sp>
      <p:pic>
        <p:nvPicPr>
          <p:cNvPr id="9" name="Image 8">
            <a:extLst>
              <a:ext uri="{FF2B5EF4-FFF2-40B4-BE49-F238E27FC236}">
                <a16:creationId xmlns:a16="http://schemas.microsoft.com/office/drawing/2014/main" id="{38229402-FA3F-042A-56A2-EE3C876D3DF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621860" y="2410999"/>
            <a:ext cx="3455774" cy="3455774"/>
          </a:xfrm>
          <a:prstGeom prst="rect">
            <a:avLst/>
          </a:prstGeom>
        </p:spPr>
      </p:pic>
    </p:spTree>
    <p:extLst>
      <p:ext uri="{BB962C8B-B14F-4D97-AF65-F5344CB8AC3E}">
        <p14:creationId xmlns:p14="http://schemas.microsoft.com/office/powerpoint/2010/main" val="13546724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1179479" y="2412356"/>
            <a:ext cx="9833042" cy="1325563"/>
          </a:xfrm>
        </p:spPr>
        <p:txBody>
          <a:bodyPr>
            <a:noAutofit/>
          </a:bodyPr>
          <a:lstStyle/>
          <a:p>
            <a:pPr algn="ctr"/>
            <a:r>
              <a:rPr lang="fr-CA" sz="4800" b="1" dirty="0"/>
              <a:t>Les documents ministériels et</a:t>
            </a:r>
            <a:br>
              <a:rPr lang="fr-CA" sz="4800" b="1" dirty="0"/>
            </a:br>
            <a:r>
              <a:rPr lang="fr-CA" sz="4800" b="1" dirty="0"/>
              <a:t>les documents d’évaluation</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3" name="Image 2" descr="Une image contenant Police, texte, Graphique, graphisme&#10;&#10;Description générée automatiquement">
            <a:extLst>
              <a:ext uri="{FF2B5EF4-FFF2-40B4-BE49-F238E27FC236}">
                <a16:creationId xmlns:a16="http://schemas.microsoft.com/office/drawing/2014/main" id="{27D6B107-36ED-4C20-2256-F801B758404F}"/>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E5716A53-10C9-2FDB-632C-ABB7CD452750}"/>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42461666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13258C-42B5-94BF-E724-F577C0ECD856}"/>
              </a:ext>
            </a:extLst>
          </p:cNvPr>
          <p:cNvSpPr>
            <a:spLocks noGrp="1"/>
          </p:cNvSpPr>
          <p:nvPr>
            <p:ph type="title"/>
            <p:custDataLst>
              <p:tags r:id="rId1"/>
            </p:custDataLst>
          </p:nvPr>
        </p:nvSpPr>
        <p:spPr>
          <a:xfrm>
            <a:off x="838200" y="138702"/>
            <a:ext cx="10515599" cy="660120"/>
          </a:xfrm>
        </p:spPr>
        <p:txBody>
          <a:bodyPr/>
          <a:lstStyle/>
          <a:p>
            <a:r>
              <a:rPr lang="fr-CA" dirty="0"/>
              <a:t>Documents de référence</a:t>
            </a:r>
          </a:p>
        </p:txBody>
      </p:sp>
      <p:sp>
        <p:nvSpPr>
          <p:cNvPr id="3" name="Espace réservé du contenu 2">
            <a:extLst>
              <a:ext uri="{FF2B5EF4-FFF2-40B4-BE49-F238E27FC236}">
                <a16:creationId xmlns:a16="http://schemas.microsoft.com/office/drawing/2014/main" id="{8F14A209-2342-1F5B-E078-3CAB7F870D46}"/>
              </a:ext>
            </a:extLst>
          </p:cNvPr>
          <p:cNvSpPr>
            <a:spLocks noGrp="1"/>
          </p:cNvSpPr>
          <p:nvPr>
            <p:ph idx="1"/>
            <p:custDataLst>
              <p:tags r:id="rId2"/>
            </p:custDataLst>
          </p:nvPr>
        </p:nvSpPr>
        <p:spPr>
          <a:xfrm>
            <a:off x="920596" y="851770"/>
            <a:ext cx="10653453" cy="5355378"/>
          </a:xfrm>
        </p:spPr>
        <p:txBody>
          <a:bodyPr>
            <a:normAutofit/>
          </a:bodyPr>
          <a:lstStyle/>
          <a:p>
            <a:r>
              <a:rPr lang="fr-CA" sz="2400" dirty="0"/>
              <a:t>Loi sur l’instruction publique (LIP)</a:t>
            </a:r>
          </a:p>
          <a:p>
            <a:r>
              <a:rPr lang="fr-CA" sz="2400" dirty="0"/>
              <a:t>Régime pédagogique de la formation professionnelle</a:t>
            </a:r>
          </a:p>
          <a:p>
            <a:r>
              <a:rPr lang="fr-CA" sz="2400" dirty="0"/>
              <a:t>Politique d’évaluation des apprentissages (2003)</a:t>
            </a:r>
          </a:p>
          <a:p>
            <a:r>
              <a:rPr lang="fr-CA" sz="2400" dirty="0"/>
              <a:t>Guides d’élaboration de cadres d’évaluation des apprentissages (2019 et 2020)</a:t>
            </a:r>
          </a:p>
          <a:p>
            <a:r>
              <a:rPr lang="fr-CA" sz="2400" dirty="0"/>
              <a:t>Cadre de référence sur la planification des activités d’apprentissage et</a:t>
            </a:r>
          </a:p>
          <a:p>
            <a:pPr marL="0" indent="0">
              <a:buNone/>
            </a:pPr>
            <a:r>
              <a:rPr lang="fr-CA" sz="2400" dirty="0"/>
              <a:t>   d’évaluation (2005)</a:t>
            </a:r>
          </a:p>
          <a:p>
            <a:r>
              <a:rPr lang="fr-CA" sz="2400" dirty="0"/>
              <a:t>Guide de gestion de la sanction des études et des épreuves ministérielles (2015)</a:t>
            </a:r>
          </a:p>
          <a:p>
            <a:r>
              <a:rPr lang="fr-CA" sz="2400" dirty="0"/>
              <a:t>Politique de la réussite éducative (2017)</a:t>
            </a:r>
          </a:p>
          <a:p>
            <a:r>
              <a:rPr lang="fr-CA" sz="2400" dirty="0"/>
              <a:t>Lignes directrices […] démarche d’accompagnement de l’élève ayant</a:t>
            </a:r>
          </a:p>
          <a:p>
            <a:pPr marL="0" indent="0">
              <a:buNone/>
            </a:pPr>
            <a:r>
              <a:rPr lang="fr-CA" sz="2400" dirty="0"/>
              <a:t>    des besoins particuliers (2017)</a:t>
            </a:r>
          </a:p>
          <a:p>
            <a:r>
              <a:rPr lang="fr-CA" sz="2400" dirty="0"/>
              <a:t>Guide pour l’évaluation des compétences et l’élaboration des épreuves aux fins de la sanction (2008)</a:t>
            </a:r>
          </a:p>
        </p:txBody>
      </p:sp>
      <p:pic>
        <p:nvPicPr>
          <p:cNvPr id="4" name="Image 3" descr="Une image contenant Police, texte, Graphique, graphisme&#10;&#10;Description générée automatiquement">
            <a:extLst>
              <a:ext uri="{FF2B5EF4-FFF2-40B4-BE49-F238E27FC236}">
                <a16:creationId xmlns:a16="http://schemas.microsoft.com/office/drawing/2014/main" id="{EB4747F2-1E62-8694-E73C-A5727A5105C7}"/>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5" name="Image 4">
            <a:extLst>
              <a:ext uri="{FF2B5EF4-FFF2-40B4-BE49-F238E27FC236}">
                <a16:creationId xmlns:a16="http://schemas.microsoft.com/office/drawing/2014/main" id="{29EB880B-5BE0-082E-29C6-6E22F2235CC2}"/>
              </a:ext>
            </a:extLst>
          </p:cNvPr>
          <p:cNvPicPr>
            <a:picLocks noChangeAspect="1"/>
          </p:cNvPicPr>
          <p:nvPr>
            <p:custDataLst>
              <p:tags r:id="rId4"/>
            </p:custDataLst>
          </p:nvPr>
        </p:nvPicPr>
        <p:blipFill>
          <a:blip r:embed="rId9"/>
          <a:stretch>
            <a:fillRect/>
          </a:stretch>
        </p:blipFill>
        <p:spPr>
          <a:xfrm>
            <a:off x="9302251" y="6381191"/>
            <a:ext cx="1828959" cy="365792"/>
          </a:xfrm>
          <a:prstGeom prst="rect">
            <a:avLst/>
          </a:prstGeom>
        </p:spPr>
      </p:pic>
      <p:pic>
        <p:nvPicPr>
          <p:cNvPr id="6" name="Image 5">
            <a:extLst>
              <a:ext uri="{FF2B5EF4-FFF2-40B4-BE49-F238E27FC236}">
                <a16:creationId xmlns:a16="http://schemas.microsoft.com/office/drawing/2014/main" id="{C784EFDA-5746-19C8-684E-BC1CF37B52BC}"/>
              </a:ext>
            </a:extLst>
          </p:cNvPr>
          <p:cNvPicPr>
            <a:picLocks noChangeAspect="1"/>
          </p:cNvPicPr>
          <p:nvPr>
            <p:custDataLst>
              <p:tags r:id="rId5"/>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33136243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p:txBody>
          <a:bodyPr/>
          <a:lstStyle/>
          <a:p>
            <a:r>
              <a:rPr lang="fr-CA" b="1" dirty="0"/>
              <a:t>La loi sur l’instruction publique stipule que…</a:t>
            </a:r>
          </a:p>
        </p:txBody>
      </p:sp>
      <p:sp>
        <p:nvSpPr>
          <p:cNvPr id="3" name="Espace réservé du contenu 2">
            <a:extLst>
              <a:ext uri="{FF2B5EF4-FFF2-40B4-BE49-F238E27FC236}">
                <a16:creationId xmlns:a16="http://schemas.microsoft.com/office/drawing/2014/main" id="{B4242883-1D81-1F73-3ED5-CF3CA8CFC82B}"/>
              </a:ext>
            </a:extLst>
          </p:cNvPr>
          <p:cNvSpPr>
            <a:spLocks noGrp="1"/>
          </p:cNvSpPr>
          <p:nvPr>
            <p:ph idx="1"/>
            <p:custDataLst>
              <p:tags r:id="rId2"/>
            </p:custDataLst>
          </p:nvPr>
        </p:nvSpPr>
        <p:spPr>
          <a:xfrm>
            <a:off x="838200" y="1779373"/>
            <a:ext cx="10915650" cy="3435178"/>
          </a:xfrm>
        </p:spPr>
        <p:txBody>
          <a:bodyPr>
            <a:normAutofit/>
          </a:bodyPr>
          <a:lstStyle/>
          <a:p>
            <a:pPr>
              <a:spcAft>
                <a:spcPts val="1800"/>
              </a:spcAft>
            </a:pPr>
            <a:r>
              <a:rPr lang="fr-CA" sz="3000" dirty="0"/>
              <a:t>Le ministre établit […], à l’enseignement primaire et secondaire,</a:t>
            </a:r>
            <a:br>
              <a:rPr lang="fr-CA" sz="3000" dirty="0"/>
            </a:br>
            <a:r>
              <a:rPr lang="fr-CA" sz="3000" dirty="0"/>
              <a:t>les programmes d’études […] et, s’il l’estime opportun, dans les spécialités professionnelles qu’il détermine. (art. 461)</a:t>
            </a:r>
          </a:p>
          <a:p>
            <a:pPr>
              <a:spcAft>
                <a:spcPts val="1800"/>
              </a:spcAft>
            </a:pPr>
            <a:r>
              <a:rPr lang="fr-CA" sz="3000" dirty="0"/>
              <a:t>Le ministre établit […] la liste des spécialités professionnelles pour lesquelles il impose des épreuves. (art. 463)</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4" name="Image 3" descr="Une image contenant Police, texte, Graphique, graphisme&#10;&#10;Description générée automatiquement">
            <a:extLst>
              <a:ext uri="{FF2B5EF4-FFF2-40B4-BE49-F238E27FC236}">
                <a16:creationId xmlns:a16="http://schemas.microsoft.com/office/drawing/2014/main" id="{EA3C5DE6-2138-ABDA-D841-4FEE7A903C3E}"/>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6" name="Image 5">
            <a:extLst>
              <a:ext uri="{FF2B5EF4-FFF2-40B4-BE49-F238E27FC236}">
                <a16:creationId xmlns:a16="http://schemas.microsoft.com/office/drawing/2014/main" id="{0D1ABB6C-CB4D-6122-F4FD-78036F67FFAD}"/>
              </a:ext>
            </a:extLst>
          </p:cNvPr>
          <p:cNvPicPr>
            <a:picLocks noChangeAspect="1"/>
          </p:cNvPicPr>
          <p:nvPr>
            <p:custDataLst>
              <p:tags r:id="rId5"/>
            </p:custDataLst>
          </p:nvPr>
        </p:nvPicPr>
        <p:blipFill>
          <a:blip r:embed="rId11">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pic>
        <p:nvPicPr>
          <p:cNvPr id="10" name="Image 9">
            <a:extLst>
              <a:ext uri="{FF2B5EF4-FFF2-40B4-BE49-F238E27FC236}">
                <a16:creationId xmlns:a16="http://schemas.microsoft.com/office/drawing/2014/main" id="{4A18BFFE-90D8-E5FD-5174-FEEA6C3C080A}"/>
              </a:ext>
            </a:extLst>
          </p:cNvPr>
          <p:cNvPicPr>
            <a:picLocks noChangeAspect="1"/>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7730836" y="3680690"/>
            <a:ext cx="3830782" cy="2553855"/>
          </a:xfrm>
          <a:prstGeom prst="rect">
            <a:avLst/>
          </a:prstGeom>
        </p:spPr>
      </p:pic>
    </p:spTree>
    <p:extLst>
      <p:ext uri="{BB962C8B-B14F-4D97-AF65-F5344CB8AC3E}">
        <p14:creationId xmlns:p14="http://schemas.microsoft.com/office/powerpoint/2010/main" val="35506613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838199" y="107290"/>
            <a:ext cx="10515599" cy="1107658"/>
          </a:xfrm>
        </p:spPr>
        <p:txBody>
          <a:bodyPr/>
          <a:lstStyle/>
          <a:p>
            <a:pPr algn="ctr"/>
            <a:r>
              <a:rPr lang="fr-CA" b="1" dirty="0"/>
              <a:t>Les générations de programmes</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graphicFrame>
        <p:nvGraphicFramePr>
          <p:cNvPr id="15" name="Tableau 14">
            <a:extLst>
              <a:ext uri="{FF2B5EF4-FFF2-40B4-BE49-F238E27FC236}">
                <a16:creationId xmlns:a16="http://schemas.microsoft.com/office/drawing/2014/main" id="{F483D2D1-FF0C-A153-2697-F96DFDA4E808}"/>
              </a:ext>
            </a:extLst>
          </p:cNvPr>
          <p:cNvGraphicFramePr>
            <a:graphicFrameLocks noGrp="1"/>
          </p:cNvGraphicFramePr>
          <p:nvPr>
            <p:custDataLst>
              <p:tags r:id="rId3"/>
            </p:custDataLst>
            <p:extLst>
              <p:ext uri="{D42A27DB-BD31-4B8C-83A1-F6EECF244321}">
                <p14:modId xmlns:p14="http://schemas.microsoft.com/office/powerpoint/2010/main" val="1122156667"/>
              </p:ext>
            </p:extLst>
          </p:nvPr>
        </p:nvGraphicFramePr>
        <p:xfrm>
          <a:off x="365372" y="1184924"/>
          <a:ext cx="11461252" cy="4488152"/>
        </p:xfrm>
        <a:graphic>
          <a:graphicData uri="http://schemas.openxmlformats.org/drawingml/2006/table">
            <a:tbl>
              <a:tblPr firstRow="1" bandRow="1">
                <a:tableStyleId>{5C22544A-7EE6-4342-B048-85BDC9FD1C3A}</a:tableStyleId>
              </a:tblPr>
              <a:tblGrid>
                <a:gridCol w="1713215">
                  <a:extLst>
                    <a:ext uri="{9D8B030D-6E8A-4147-A177-3AD203B41FA5}">
                      <a16:colId xmlns:a16="http://schemas.microsoft.com/office/drawing/2014/main" val="20000"/>
                    </a:ext>
                  </a:extLst>
                </a:gridCol>
                <a:gridCol w="2046541">
                  <a:extLst>
                    <a:ext uri="{9D8B030D-6E8A-4147-A177-3AD203B41FA5}">
                      <a16:colId xmlns:a16="http://schemas.microsoft.com/office/drawing/2014/main" val="20001"/>
                    </a:ext>
                  </a:extLst>
                </a:gridCol>
                <a:gridCol w="1879878">
                  <a:extLst>
                    <a:ext uri="{9D8B030D-6E8A-4147-A177-3AD203B41FA5}">
                      <a16:colId xmlns:a16="http://schemas.microsoft.com/office/drawing/2014/main" val="20002"/>
                    </a:ext>
                  </a:extLst>
                </a:gridCol>
                <a:gridCol w="1879878">
                  <a:extLst>
                    <a:ext uri="{9D8B030D-6E8A-4147-A177-3AD203B41FA5}">
                      <a16:colId xmlns:a16="http://schemas.microsoft.com/office/drawing/2014/main" val="20003"/>
                    </a:ext>
                  </a:extLst>
                </a:gridCol>
                <a:gridCol w="1689930">
                  <a:extLst>
                    <a:ext uri="{9D8B030D-6E8A-4147-A177-3AD203B41FA5}">
                      <a16:colId xmlns:a16="http://schemas.microsoft.com/office/drawing/2014/main" val="20004"/>
                    </a:ext>
                  </a:extLst>
                </a:gridCol>
                <a:gridCol w="2251810">
                  <a:extLst>
                    <a:ext uri="{9D8B030D-6E8A-4147-A177-3AD203B41FA5}">
                      <a16:colId xmlns:a16="http://schemas.microsoft.com/office/drawing/2014/main" val="20005"/>
                    </a:ext>
                  </a:extLst>
                </a:gridCol>
              </a:tblGrid>
              <a:tr h="351059">
                <a:tc>
                  <a:txBody>
                    <a:bodyPr/>
                    <a:lstStyle/>
                    <a:p>
                      <a:endParaRPr lang="fr-CA" sz="1600" dirty="0"/>
                    </a:p>
                  </a:txBody>
                  <a:tcPr>
                    <a:solidFill>
                      <a:srgbClr val="FF6319"/>
                    </a:solidFill>
                  </a:tcPr>
                </a:tc>
                <a:tc>
                  <a:txBody>
                    <a:bodyPr/>
                    <a:lstStyle/>
                    <a:p>
                      <a:pPr algn="ctr"/>
                      <a:r>
                        <a:rPr lang="fr-CA" sz="1600" dirty="0"/>
                        <a:t>Génération 1</a:t>
                      </a:r>
                    </a:p>
                  </a:txBody>
                  <a:tcPr anchor="ctr">
                    <a:solidFill>
                      <a:srgbClr val="FF6319"/>
                    </a:solidFill>
                  </a:tcPr>
                </a:tc>
                <a:tc>
                  <a:txBody>
                    <a:bodyPr/>
                    <a:lstStyle/>
                    <a:p>
                      <a:pPr algn="ctr"/>
                      <a:r>
                        <a:rPr lang="fr-CA" sz="1600" dirty="0"/>
                        <a:t>Génération 2</a:t>
                      </a:r>
                    </a:p>
                  </a:txBody>
                  <a:tcPr anchor="ctr">
                    <a:solidFill>
                      <a:srgbClr val="FF6319"/>
                    </a:solidFill>
                  </a:tcPr>
                </a:tc>
                <a:tc>
                  <a:txBody>
                    <a:bodyPr/>
                    <a:lstStyle/>
                    <a:p>
                      <a:pPr algn="ctr"/>
                      <a:r>
                        <a:rPr lang="fr-CA" sz="1600" dirty="0"/>
                        <a:t>Génération 3</a:t>
                      </a:r>
                    </a:p>
                  </a:txBody>
                  <a:tcPr anchor="ctr">
                    <a:solidFill>
                      <a:srgbClr val="FF6319"/>
                    </a:solidFill>
                  </a:tcPr>
                </a:tc>
                <a:tc>
                  <a:txBody>
                    <a:bodyPr/>
                    <a:lstStyle/>
                    <a:p>
                      <a:pPr algn="ctr"/>
                      <a:r>
                        <a:rPr lang="fr-CA" sz="1600" dirty="0"/>
                        <a:t>Génération 4</a:t>
                      </a:r>
                    </a:p>
                  </a:txBody>
                  <a:tcPr anchor="ctr">
                    <a:solidFill>
                      <a:srgbClr val="FF6319"/>
                    </a:solidFill>
                  </a:tcPr>
                </a:tc>
                <a:tc>
                  <a:txBody>
                    <a:bodyPr/>
                    <a:lstStyle/>
                    <a:p>
                      <a:pPr algn="ctr"/>
                      <a:r>
                        <a:rPr lang="fr-CA" sz="1600" dirty="0"/>
                        <a:t>Génération 5</a:t>
                      </a:r>
                    </a:p>
                  </a:txBody>
                  <a:tcPr anchor="ctr">
                    <a:solidFill>
                      <a:srgbClr val="FF6319"/>
                    </a:solidFill>
                  </a:tcPr>
                </a:tc>
                <a:extLst>
                  <a:ext uri="{0D108BD9-81ED-4DB2-BD59-A6C34878D82A}">
                    <a16:rowId xmlns:a16="http://schemas.microsoft.com/office/drawing/2014/main" val="10000"/>
                  </a:ext>
                </a:extLst>
              </a:tr>
              <a:tr h="4251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b="1" dirty="0"/>
                        <a:t>Année (approx.)</a:t>
                      </a:r>
                    </a:p>
                  </a:txBody>
                  <a:tcPr anchor="ctr">
                    <a:solidFill>
                      <a:schemeClr val="accent2">
                        <a:lumMod val="20000"/>
                        <a:lumOff val="80000"/>
                      </a:schemeClr>
                    </a:solidFill>
                  </a:tcPr>
                </a:tc>
                <a:tc>
                  <a:txBody>
                    <a:bodyPr/>
                    <a:lstStyle/>
                    <a:p>
                      <a:r>
                        <a:rPr lang="fr-CA" sz="1600" dirty="0"/>
                        <a:t>1986-1997</a:t>
                      </a:r>
                    </a:p>
                  </a:txBody>
                  <a:tcPr anchor="ct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600" dirty="0"/>
                        <a:t>1998-2003</a:t>
                      </a:r>
                    </a:p>
                  </a:txBody>
                  <a:tcPr anchor="ctr">
                    <a:solidFill>
                      <a:schemeClr val="accent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t>2003-2007</a:t>
                      </a:r>
                    </a:p>
                  </a:txBody>
                  <a:tcPr anchor="ctr">
                    <a:solidFill>
                      <a:schemeClr val="accent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t>2008-2015</a:t>
                      </a:r>
                    </a:p>
                  </a:txBody>
                  <a:tcPr anchor="ctr">
                    <a:solidFill>
                      <a:schemeClr val="accent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t>2016 à présent</a:t>
                      </a:r>
                    </a:p>
                  </a:txBody>
                  <a:tcPr anchor="ctr">
                    <a:solidFill>
                      <a:schemeClr val="accent2">
                        <a:lumMod val="20000"/>
                        <a:lumOff val="80000"/>
                      </a:schemeClr>
                    </a:solidFill>
                  </a:tcPr>
                </a:tc>
                <a:extLst>
                  <a:ext uri="{0D108BD9-81ED-4DB2-BD59-A6C34878D82A}">
                    <a16:rowId xmlns:a16="http://schemas.microsoft.com/office/drawing/2014/main" val="10001"/>
                  </a:ext>
                </a:extLst>
              </a:tr>
              <a:tr h="610185">
                <a:tc rowSpan="2">
                  <a:txBody>
                    <a:bodyPr/>
                    <a:lstStyle/>
                    <a:p>
                      <a:r>
                        <a:rPr lang="fr-CA" sz="1600" b="1" dirty="0"/>
                        <a:t>Documents généraux</a:t>
                      </a:r>
                    </a:p>
                  </a:txBody>
                  <a:tcPr anchor="ct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600" b="0" i="0" u="none" strike="noStrike" kern="1200" cap="none" spc="0" normalizeH="0" baseline="0" noProof="0" dirty="0">
                          <a:ln>
                            <a:noFill/>
                          </a:ln>
                          <a:solidFill>
                            <a:prstClr val="black"/>
                          </a:solidFill>
                          <a:effectLst/>
                          <a:uLnTx/>
                          <a:uFillTx/>
                          <a:latin typeface="+mn-lt"/>
                          <a:ea typeface="+mn-ea"/>
                          <a:cs typeface="+mn-cs"/>
                        </a:rPr>
                        <a:t>Programme d’études</a:t>
                      </a:r>
                    </a:p>
                    <a:p>
                      <a:pPr marL="0" marR="0" lvl="0" indent="0" algn="l" defTabSz="914400" rtl="0" eaLnBrk="1" fontAlgn="auto" latinLnBrk="0" hangingPunct="1">
                        <a:lnSpc>
                          <a:spcPct val="100000"/>
                        </a:lnSpc>
                        <a:spcBef>
                          <a:spcPts val="0"/>
                        </a:spcBef>
                        <a:spcAft>
                          <a:spcPts val="0"/>
                        </a:spcAft>
                        <a:buClrTx/>
                        <a:buSzTx/>
                        <a:buFontTx/>
                        <a:buNone/>
                        <a:tabLst/>
                        <a:defRPr/>
                      </a:pPr>
                      <a:r>
                        <a:rPr lang="fr-CA" sz="1600" dirty="0"/>
                        <a:t>Guide pédagogique</a:t>
                      </a:r>
                    </a:p>
                  </a:txBody>
                  <a:tcPr anchor="ctr">
                    <a:solidFill>
                      <a:schemeClr val="accent2">
                        <a:lumMod val="20000"/>
                        <a:lumOff val="80000"/>
                      </a:schemeClr>
                    </a:solidFill>
                  </a:tcPr>
                </a:tc>
                <a:tc>
                  <a:txBody>
                    <a:bodyPr/>
                    <a:lstStyle/>
                    <a:p>
                      <a:r>
                        <a:rPr lang="fr-CA" sz="1600" dirty="0"/>
                        <a:t>Programme d’études</a:t>
                      </a:r>
                    </a:p>
                  </a:txBody>
                  <a:tcPr anchor="ctr">
                    <a:solidFill>
                      <a:schemeClr val="accent2">
                        <a:lumMod val="20000"/>
                        <a:lumOff val="80000"/>
                      </a:schemeClr>
                    </a:solidFill>
                  </a:tcPr>
                </a:tc>
                <a:tc>
                  <a:txBody>
                    <a:bodyPr/>
                    <a:lstStyle/>
                    <a:p>
                      <a:r>
                        <a:rPr lang="fr-CA" sz="1600" dirty="0"/>
                        <a:t>Programmes d’études</a:t>
                      </a:r>
                    </a:p>
                  </a:txBody>
                  <a:tcPr anchor="ct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600" b="0" i="0" u="none" strike="noStrike" kern="1200" cap="none" spc="0" normalizeH="0" baseline="0" noProof="0" dirty="0">
                          <a:ln>
                            <a:noFill/>
                          </a:ln>
                          <a:solidFill>
                            <a:prstClr val="black"/>
                          </a:solidFill>
                          <a:effectLst/>
                          <a:uLnTx/>
                          <a:uFillTx/>
                          <a:latin typeface="+mn-lt"/>
                          <a:ea typeface="+mn-ea"/>
                          <a:cs typeface="+mn-cs"/>
                        </a:rPr>
                        <a:t>Programme d’études</a:t>
                      </a:r>
                    </a:p>
                  </a:txBody>
                  <a:tcPr anchor="ct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600" b="0" i="0" u="none" strike="noStrike" kern="1200" cap="none" spc="0" normalizeH="0" baseline="0" noProof="0" dirty="0">
                          <a:ln>
                            <a:noFill/>
                          </a:ln>
                          <a:solidFill>
                            <a:prstClr val="black"/>
                          </a:solidFill>
                          <a:effectLst/>
                          <a:uLnTx/>
                          <a:uFillTx/>
                          <a:latin typeface="+mn-lt"/>
                          <a:ea typeface="+mn-ea"/>
                          <a:cs typeface="+mn-cs"/>
                        </a:rPr>
                        <a:t>Programme d’études</a:t>
                      </a:r>
                    </a:p>
                  </a:txBody>
                  <a:tcPr anchor="ctr">
                    <a:solidFill>
                      <a:schemeClr val="accent2">
                        <a:lumMod val="20000"/>
                        <a:lumOff val="80000"/>
                      </a:schemeClr>
                    </a:solidFill>
                  </a:tcPr>
                </a:tc>
                <a:extLst>
                  <a:ext uri="{0D108BD9-81ED-4DB2-BD59-A6C34878D82A}">
                    <a16:rowId xmlns:a16="http://schemas.microsoft.com/office/drawing/2014/main" val="10002"/>
                  </a:ext>
                </a:extLst>
              </a:tr>
              <a:tr h="351059">
                <a:tc vMerge="1">
                  <a:txBody>
                    <a:bodyPr/>
                    <a:lstStyle/>
                    <a:p>
                      <a:endParaRPr lang="fr-CA" b="1" dirty="0"/>
                    </a:p>
                  </a:txBody>
                  <a:tcPr/>
                </a:tc>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b="1" dirty="0">
                          <a:solidFill>
                            <a:schemeClr val="bg1"/>
                          </a:solidFill>
                        </a:rPr>
                        <a:t>Le programme d’études, peu importe sa génération, est </a:t>
                      </a:r>
                      <a:r>
                        <a:rPr lang="fr-CA" sz="1600" b="1" u="sng" dirty="0">
                          <a:solidFill>
                            <a:schemeClr val="bg2">
                              <a:lumMod val="25000"/>
                            </a:schemeClr>
                          </a:solidFill>
                        </a:rPr>
                        <a:t>prescriptif</a:t>
                      </a:r>
                    </a:p>
                  </a:txBody>
                  <a:tcPr>
                    <a:solidFill>
                      <a:srgbClr val="FF6319"/>
                    </a:solidFill>
                  </a:tcPr>
                </a:tc>
                <a:tc hMerge="1">
                  <a:txBody>
                    <a:bodyPr/>
                    <a:lstStyle/>
                    <a:p>
                      <a:endParaRPr lang="fr-CA" dirty="0"/>
                    </a:p>
                  </a:txBody>
                  <a:tcPr/>
                </a:tc>
                <a:tc hMerge="1">
                  <a:txBody>
                    <a:bodyPr/>
                    <a:lstStyle/>
                    <a:p>
                      <a:endParaRPr lang="fr-CA" dirty="0"/>
                    </a:p>
                  </a:txBody>
                  <a:tcPr/>
                </a:tc>
                <a:tc hMerge="1">
                  <a:txBody>
                    <a:bodyPr/>
                    <a:lstStyle/>
                    <a:p>
                      <a:endParaRPr lang="fr-CA" dirty="0"/>
                    </a:p>
                  </a:txBody>
                  <a:tcPr/>
                </a:tc>
                <a:tc hMerge="1">
                  <a:txBody>
                    <a:bodyPr/>
                    <a:lstStyle/>
                    <a:p>
                      <a:endParaRPr lang="fr-CA"/>
                    </a:p>
                  </a:txBody>
                  <a:tcPr/>
                </a:tc>
                <a:extLst>
                  <a:ext uri="{0D108BD9-81ED-4DB2-BD59-A6C34878D82A}">
                    <a16:rowId xmlns:a16="http://schemas.microsoft.com/office/drawing/2014/main" val="10003"/>
                  </a:ext>
                </a:extLst>
              </a:tr>
              <a:tr h="1310486">
                <a:tc>
                  <a:txBody>
                    <a:bodyPr/>
                    <a:lstStyle/>
                    <a:p>
                      <a:r>
                        <a:rPr lang="fr-CA" sz="1600" b="1" dirty="0"/>
                        <a:t>Documents d’évaluation</a:t>
                      </a:r>
                    </a:p>
                  </a:txBody>
                  <a:tcPr anchor="ctr">
                    <a:solidFill>
                      <a:schemeClr val="accent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t>Tableaux d’analyse et de spécifications</a:t>
                      </a:r>
                    </a:p>
                    <a:p>
                      <a:endParaRPr lang="fr-CA" sz="1600" dirty="0"/>
                    </a:p>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t>T.A.S</a:t>
                      </a:r>
                      <a:r>
                        <a:rPr lang="fr-CA" sz="1600" baseline="0" dirty="0"/>
                        <a:t> est </a:t>
                      </a:r>
                      <a:r>
                        <a:rPr lang="fr-CA" sz="1600" b="1" u="sng" baseline="0" dirty="0"/>
                        <a:t>suggestif</a:t>
                      </a:r>
                      <a:endParaRPr lang="fr-CA" sz="1600" b="1" u="sng" dirty="0"/>
                    </a:p>
                    <a:p>
                      <a:endParaRPr lang="fr-CA" sz="1600" dirty="0"/>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600" dirty="0"/>
                        <a:t>Tableaux d’analyse</a:t>
                      </a:r>
                      <a:r>
                        <a:rPr lang="fr-CA" sz="1600" baseline="0" dirty="0"/>
                        <a:t> et de planification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6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600" b="0" i="0" u="none" strike="noStrike" kern="1200" cap="none" spc="0" normalizeH="0" baseline="0" noProof="0" dirty="0">
                          <a:ln>
                            <a:noFill/>
                          </a:ln>
                          <a:solidFill>
                            <a:prstClr val="black"/>
                          </a:solidFill>
                          <a:effectLst/>
                          <a:uLnTx/>
                          <a:uFillTx/>
                          <a:latin typeface="+mn-lt"/>
                          <a:ea typeface="+mn-ea"/>
                          <a:cs typeface="+mn-cs"/>
                        </a:rPr>
                        <a:t>T.A.P est </a:t>
                      </a:r>
                      <a:r>
                        <a:rPr kumimoji="0" lang="fr-CA" sz="1600" b="1" i="0" u="sng" strike="noStrike" kern="1200" cap="none" spc="0" normalizeH="0" baseline="0" noProof="0" dirty="0">
                          <a:ln>
                            <a:noFill/>
                          </a:ln>
                          <a:solidFill>
                            <a:prstClr val="black"/>
                          </a:solidFill>
                          <a:effectLst/>
                          <a:uLnTx/>
                          <a:uFillTx/>
                          <a:latin typeface="+mn-lt"/>
                          <a:ea typeface="+mn-ea"/>
                          <a:cs typeface="+mn-cs"/>
                        </a:rPr>
                        <a:t>suggestif</a:t>
                      </a:r>
                      <a:endParaRPr kumimoji="0" lang="fr-CA" sz="1600" b="0" i="0" u="none" strike="noStrike" kern="1200" cap="none" spc="0" normalizeH="0" baseline="0" noProof="0" dirty="0">
                        <a:ln>
                          <a:noFill/>
                        </a:ln>
                        <a:solidFill>
                          <a:prstClr val="black"/>
                        </a:solidFill>
                        <a:effectLst/>
                        <a:uLnTx/>
                        <a:uFillTx/>
                        <a:latin typeface="+mn-lt"/>
                        <a:ea typeface="+mn-ea"/>
                        <a:cs typeface="+mn-cs"/>
                      </a:endParaRPr>
                    </a:p>
                    <a:p>
                      <a:endParaRPr lang="fr-CA" sz="1600" dirty="0"/>
                    </a:p>
                  </a:txBody>
                  <a:tcPr>
                    <a:solidFill>
                      <a:schemeClr val="accent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600" dirty="0"/>
                        <a:t>Référentiel d’évaluation</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600" dirty="0"/>
                    </a:p>
                    <a:p>
                      <a:pPr marL="0" marR="0" indent="0" algn="l" defTabSz="914400" rtl="0" eaLnBrk="1" fontAlgn="auto" latinLnBrk="0" hangingPunct="1">
                        <a:lnSpc>
                          <a:spcPct val="100000"/>
                        </a:lnSpc>
                        <a:spcBef>
                          <a:spcPts val="0"/>
                        </a:spcBef>
                        <a:spcAft>
                          <a:spcPts val="0"/>
                        </a:spcAft>
                        <a:buClrTx/>
                        <a:buSzTx/>
                        <a:buFontTx/>
                        <a:buNone/>
                        <a:tabLst/>
                        <a:defRPr/>
                      </a:pPr>
                      <a:r>
                        <a:rPr lang="fr-CA" sz="1600" b="1" u="sng" dirty="0"/>
                        <a:t>(suggestif)</a:t>
                      </a:r>
                      <a:endParaRPr lang="fr-CA" sz="1600" dirty="0"/>
                    </a:p>
                    <a:p>
                      <a:endParaRPr lang="fr-CA" sz="1600" dirty="0"/>
                    </a:p>
                  </a:txBody>
                  <a:tcPr>
                    <a:solidFill>
                      <a:schemeClr val="accent2">
                        <a:lumMod val="20000"/>
                        <a:lumOff val="80000"/>
                      </a:schemeClr>
                    </a:solidFill>
                  </a:tcPr>
                </a:tc>
                <a:tc>
                  <a:txBody>
                    <a:bodyPr/>
                    <a:lstStyle/>
                    <a:p>
                      <a:r>
                        <a:rPr lang="fr-CA" sz="1600" dirty="0"/>
                        <a:t>Programmes orphelins</a:t>
                      </a:r>
                    </a:p>
                  </a:txBody>
                  <a:tcPr>
                    <a:solidFill>
                      <a:schemeClr val="accent2">
                        <a:lumMod val="20000"/>
                        <a:lumOff val="80000"/>
                      </a:schemeClr>
                    </a:solidFill>
                  </a:tcPr>
                </a:tc>
                <a:tc>
                  <a:txBody>
                    <a:bodyPr/>
                    <a:lstStyle/>
                    <a:p>
                      <a:r>
                        <a:rPr lang="fr-CA" sz="1600" dirty="0"/>
                        <a:t>Cadre d’évaluation</a:t>
                      </a:r>
                    </a:p>
                    <a:p>
                      <a:r>
                        <a:rPr lang="fr-CA" sz="1600" dirty="0"/>
                        <a:t>(incluant des critères recommandés pour une pondération totale de</a:t>
                      </a:r>
                      <a:br>
                        <a:rPr lang="fr-CA" sz="1600" dirty="0"/>
                      </a:br>
                      <a:r>
                        <a:rPr lang="fr-CA" sz="1600" dirty="0"/>
                        <a:t>70 pts)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600" b="1" i="0" u="sng" strike="noStrike" kern="1200" cap="none" spc="0" normalizeH="0" baseline="0" noProof="0" dirty="0">
                          <a:ln>
                            <a:noFill/>
                          </a:ln>
                          <a:solidFill>
                            <a:prstClr val="black"/>
                          </a:solidFill>
                          <a:effectLst/>
                          <a:uLnTx/>
                          <a:uFillTx/>
                          <a:latin typeface="+mn-lt"/>
                          <a:ea typeface="+mn-ea"/>
                          <a:cs typeface="+mn-cs"/>
                        </a:rPr>
                        <a:t>(suggestif)</a:t>
                      </a:r>
                      <a:endParaRPr kumimoji="0" lang="fr-CA" sz="1600" b="0" i="0" u="none" strike="noStrike" kern="1200" cap="none" spc="0" normalizeH="0" baseline="0" noProof="0" dirty="0">
                        <a:ln>
                          <a:noFill/>
                        </a:ln>
                        <a:solidFill>
                          <a:prstClr val="black"/>
                        </a:solidFill>
                        <a:effectLst/>
                        <a:uLnTx/>
                        <a:uFillTx/>
                        <a:latin typeface="+mn-lt"/>
                        <a:ea typeface="+mn-ea"/>
                        <a:cs typeface="+mn-cs"/>
                      </a:endParaRPr>
                    </a:p>
                  </a:txBody>
                  <a:tcPr>
                    <a:solidFill>
                      <a:schemeClr val="accent2">
                        <a:lumMod val="20000"/>
                        <a:lumOff val="80000"/>
                      </a:schemeClr>
                    </a:solidFill>
                  </a:tcPr>
                </a:tc>
                <a:extLst>
                  <a:ext uri="{0D108BD9-81ED-4DB2-BD59-A6C34878D82A}">
                    <a16:rowId xmlns:a16="http://schemas.microsoft.com/office/drawing/2014/main" val="10004"/>
                  </a:ext>
                </a:extLst>
              </a:tr>
              <a:tr h="366904">
                <a:tc>
                  <a:txBody>
                    <a:bodyPr/>
                    <a:lstStyle/>
                    <a:p>
                      <a:r>
                        <a:rPr lang="fr-CA" sz="1600" b="1" dirty="0"/>
                        <a:t>Caractéristiques</a:t>
                      </a:r>
                    </a:p>
                  </a:txBody>
                  <a:tcPr anchor="ctr">
                    <a:solidFill>
                      <a:schemeClr val="accent2">
                        <a:lumMod val="20000"/>
                        <a:lumOff val="80000"/>
                      </a:schemeClr>
                    </a:solidFill>
                  </a:tcPr>
                </a:tc>
                <a:tc>
                  <a:txBody>
                    <a:bodyPr/>
                    <a:lstStyle/>
                    <a:p>
                      <a:r>
                        <a:rPr lang="fr-CA" sz="1600" dirty="0"/>
                        <a:t>Enseignement modulaire</a:t>
                      </a:r>
                    </a:p>
                  </a:txBody>
                  <a:tcPr anchor="ct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600" b="0" i="0" u="none" strike="noStrike" kern="1200" cap="none" spc="0" normalizeH="0" baseline="0" noProof="0" dirty="0">
                          <a:ln>
                            <a:noFill/>
                          </a:ln>
                          <a:solidFill>
                            <a:prstClr val="black"/>
                          </a:solidFill>
                          <a:effectLst/>
                          <a:uLnTx/>
                          <a:uFillTx/>
                          <a:latin typeface="+mn-lt"/>
                          <a:ea typeface="+mn-ea"/>
                          <a:cs typeface="+mn-cs"/>
                        </a:rPr>
                        <a:t>Enseignement modulaire</a:t>
                      </a:r>
                    </a:p>
                  </a:txBody>
                  <a:tcPr anchor="ctr">
                    <a:solidFill>
                      <a:schemeClr val="accent2">
                        <a:lumMod val="20000"/>
                        <a:lumOff val="80000"/>
                      </a:schemeClr>
                    </a:solidFill>
                  </a:tcPr>
                </a:tc>
                <a:tc>
                  <a:txBody>
                    <a:bodyPr/>
                    <a:lstStyle/>
                    <a:p>
                      <a:r>
                        <a:rPr lang="fr-CA" sz="1600" dirty="0"/>
                        <a:t>Approche par compétence</a:t>
                      </a:r>
                    </a:p>
                  </a:txBody>
                  <a:tcPr anchor="ctr">
                    <a:solidFill>
                      <a:schemeClr val="accent2">
                        <a:lumMod val="20000"/>
                        <a:lumOff val="80000"/>
                      </a:schemeClr>
                    </a:solidFill>
                  </a:tcPr>
                </a:tc>
                <a:tc>
                  <a:txBody>
                    <a:bodyPr/>
                    <a:lstStyle/>
                    <a:p>
                      <a:r>
                        <a:rPr lang="fr-CA" sz="1600" dirty="0"/>
                        <a:t>Approche par compétence</a:t>
                      </a:r>
                    </a:p>
                  </a:txBody>
                  <a:tcPr anchor="ctr">
                    <a:solidFill>
                      <a:schemeClr val="accent2">
                        <a:lumMod val="20000"/>
                        <a:lumOff val="80000"/>
                      </a:schemeClr>
                    </a:solidFill>
                  </a:tcPr>
                </a:tc>
                <a:tc>
                  <a:txBody>
                    <a:bodyPr/>
                    <a:lstStyle/>
                    <a:p>
                      <a:r>
                        <a:rPr lang="fr-CA" sz="1600" dirty="0"/>
                        <a:t>Approche par compétence</a:t>
                      </a:r>
                    </a:p>
                  </a:txBody>
                  <a:tcPr anchor="ctr">
                    <a:solidFill>
                      <a:schemeClr val="accent2">
                        <a:lumMod val="20000"/>
                        <a:lumOff val="80000"/>
                      </a:schemeClr>
                    </a:solidFill>
                  </a:tcPr>
                </a:tc>
                <a:extLst>
                  <a:ext uri="{0D108BD9-81ED-4DB2-BD59-A6C34878D82A}">
                    <a16:rowId xmlns:a16="http://schemas.microsoft.com/office/drawing/2014/main" val="10005"/>
                  </a:ext>
                </a:extLst>
              </a:tr>
              <a:tr h="617062">
                <a:tc gridSpan="6">
                  <a:txBody>
                    <a:bodyPr/>
                    <a:lstStyle/>
                    <a:p>
                      <a:pPr algn="ctr"/>
                      <a:r>
                        <a:rPr lang="fr-CA" sz="1600" b="1" dirty="0">
                          <a:solidFill>
                            <a:schemeClr val="bg1"/>
                          </a:solidFill>
                        </a:rPr>
                        <a:t>Depuis 2016, qu’importe la génération du document d’évaluation des apprentissages aux fins de la sanction,</a:t>
                      </a:r>
                      <a:br>
                        <a:rPr lang="fr-CA" sz="1600" b="1" dirty="0">
                          <a:solidFill>
                            <a:schemeClr val="bg1"/>
                          </a:solidFill>
                        </a:rPr>
                      </a:br>
                      <a:r>
                        <a:rPr lang="fr-CA" sz="1600" b="1" dirty="0">
                          <a:solidFill>
                            <a:schemeClr val="bg1"/>
                          </a:solidFill>
                        </a:rPr>
                        <a:t>le Ministère recommande les différentes composantes.</a:t>
                      </a:r>
                      <a:endParaRPr lang="fr-CA" sz="1600" b="1" dirty="0"/>
                    </a:p>
                  </a:txBody>
                  <a:tcPr>
                    <a:solidFill>
                      <a:srgbClr val="FF6319"/>
                    </a:solidFill>
                  </a:tcPr>
                </a:tc>
                <a:tc hMerge="1">
                  <a:txBody>
                    <a:bodyPr/>
                    <a:lstStyle/>
                    <a:p>
                      <a:endParaRPr dirty="0"/>
                    </a:p>
                  </a:txBody>
                  <a:tcPr>
                    <a:solidFill>
                      <a:srgbClr val="FF6319"/>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noFill/>
                        </a:ln>
                        <a:solidFill>
                          <a:prstClr val="black"/>
                        </a:solidFill>
                        <a:effectLst/>
                        <a:uLnTx/>
                        <a:uFillTx/>
                        <a:latin typeface="+mn-lt"/>
                        <a:ea typeface="+mn-ea"/>
                        <a:cs typeface="+mn-cs"/>
                      </a:endParaRPr>
                    </a:p>
                  </a:txBody>
                  <a:tcPr>
                    <a:solidFill>
                      <a:schemeClr val="accent2">
                        <a:lumMod val="20000"/>
                        <a:lumOff val="80000"/>
                      </a:schemeClr>
                    </a:solidFill>
                  </a:tcPr>
                </a:tc>
                <a:tc hMerge="1">
                  <a:txBody>
                    <a:bodyPr/>
                    <a:lstStyle/>
                    <a:p>
                      <a:endParaRPr lang="fr-CA" dirty="0"/>
                    </a:p>
                  </a:txBody>
                  <a:tcPr>
                    <a:solidFill>
                      <a:schemeClr val="accent2">
                        <a:lumMod val="20000"/>
                        <a:lumOff val="80000"/>
                      </a:schemeClr>
                    </a:solidFill>
                  </a:tcPr>
                </a:tc>
                <a:tc hMerge="1">
                  <a:txBody>
                    <a:bodyPr/>
                    <a:lstStyle/>
                    <a:p>
                      <a:endParaRPr lang="fr-CA" dirty="0"/>
                    </a:p>
                  </a:txBody>
                  <a:tcPr>
                    <a:solidFill>
                      <a:schemeClr val="accent2">
                        <a:lumMod val="20000"/>
                        <a:lumOff val="80000"/>
                      </a:schemeClr>
                    </a:solidFill>
                  </a:tcPr>
                </a:tc>
                <a:tc hMerge="1">
                  <a:txBody>
                    <a:bodyPr/>
                    <a:lstStyle/>
                    <a:p>
                      <a:endParaRPr lang="fr-CA" dirty="0"/>
                    </a:p>
                  </a:txBody>
                  <a:tcPr>
                    <a:solidFill>
                      <a:schemeClr val="accent2">
                        <a:lumMod val="20000"/>
                        <a:lumOff val="80000"/>
                      </a:schemeClr>
                    </a:solidFill>
                  </a:tcPr>
                </a:tc>
                <a:extLst>
                  <a:ext uri="{0D108BD9-81ED-4DB2-BD59-A6C34878D82A}">
                    <a16:rowId xmlns:a16="http://schemas.microsoft.com/office/drawing/2014/main" val="3583137336"/>
                  </a:ext>
                </a:extLst>
              </a:tr>
            </a:tbl>
          </a:graphicData>
        </a:graphic>
      </p:graphicFrame>
      <p:pic>
        <p:nvPicPr>
          <p:cNvPr id="3" name="Image 2" descr="Une image contenant Police, texte, Graphique, graphisme&#10;&#10;Description générée automatiquement">
            <a:extLst>
              <a:ext uri="{FF2B5EF4-FFF2-40B4-BE49-F238E27FC236}">
                <a16:creationId xmlns:a16="http://schemas.microsoft.com/office/drawing/2014/main" id="{2EA313D7-9B2F-824E-4A11-CEC2643D9803}"/>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EC423C81-6982-F993-C61B-B5C1E679E4BB}"/>
              </a:ext>
            </a:extLst>
          </p:cNvPr>
          <p:cNvPicPr>
            <a:picLocks noChangeAspect="1"/>
          </p:cNvPicPr>
          <p:nvPr>
            <p:custDataLst>
              <p:tags r:id="rId5"/>
            </p:custDataLst>
          </p:nvPr>
        </p:nvPicPr>
        <p:blipFill>
          <a:blip r:embed="rId11">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6" name="Rectangle : coins arrondis 5">
            <a:extLst>
              <a:ext uri="{FF2B5EF4-FFF2-40B4-BE49-F238E27FC236}">
                <a16:creationId xmlns:a16="http://schemas.microsoft.com/office/drawing/2014/main" id="{F6521432-E8DC-2003-6070-CEF7190427DB}"/>
              </a:ext>
            </a:extLst>
          </p:cNvPr>
          <p:cNvSpPr/>
          <p:nvPr>
            <p:custDataLst>
              <p:tags r:id="rId6"/>
            </p:custDataLst>
          </p:nvPr>
        </p:nvSpPr>
        <p:spPr>
          <a:xfrm>
            <a:off x="9518073" y="966355"/>
            <a:ext cx="2389909" cy="4821381"/>
          </a:xfrm>
          <a:prstGeom prst="roundRect">
            <a:avLst/>
          </a:prstGeom>
          <a:no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fr-CA"/>
          </a:p>
        </p:txBody>
      </p:sp>
      <p:pic>
        <p:nvPicPr>
          <p:cNvPr id="7" name="Image 6">
            <a:extLst>
              <a:ext uri="{FF2B5EF4-FFF2-40B4-BE49-F238E27FC236}">
                <a16:creationId xmlns:a16="http://schemas.microsoft.com/office/drawing/2014/main" id="{D33D3314-CC1C-BB74-CD58-7AD255B68506}"/>
              </a:ext>
            </a:extLst>
          </p:cNvPr>
          <p:cNvPicPr>
            <a:picLocks noChangeAspect="1"/>
          </p:cNvPicPr>
          <p:nvPr/>
        </p:nvPicPr>
        <p:blipFill>
          <a:blip r:embed="rId12"/>
          <a:stretch>
            <a:fillRect/>
          </a:stretch>
        </p:blipFill>
        <p:spPr>
          <a:xfrm>
            <a:off x="2441528" y="5717024"/>
            <a:ext cx="1371868" cy="1033686"/>
          </a:xfrm>
          <a:prstGeom prst="rect">
            <a:avLst/>
          </a:prstGeom>
        </p:spPr>
      </p:pic>
    </p:spTree>
    <p:extLst>
      <p:ext uri="{BB962C8B-B14F-4D97-AF65-F5344CB8AC3E}">
        <p14:creationId xmlns:p14="http://schemas.microsoft.com/office/powerpoint/2010/main" val="21518578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1"/>
            </p:custDataLst>
          </p:nvPr>
        </p:nvPicPr>
        <p:blipFill>
          <a:blip r:embed="rId13">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15" name="Image 14">
            <a:extLst>
              <a:ext uri="{FF2B5EF4-FFF2-40B4-BE49-F238E27FC236}">
                <a16:creationId xmlns:a16="http://schemas.microsoft.com/office/drawing/2014/main" id="{185F5C12-A9F5-0025-A3EC-37C5E4634704}"/>
              </a:ext>
            </a:extLst>
          </p:cNvPr>
          <p:cNvPicPr>
            <a:picLocks noChangeAspect="1"/>
          </p:cNvPicPr>
          <p:nvPr>
            <p:custDataLst>
              <p:tags r:id="rId2"/>
            </p:custDataLst>
          </p:nvPr>
        </p:nvPicPr>
        <p:blipFill>
          <a:blip r:embed="rId14"/>
          <a:stretch>
            <a:fillRect/>
          </a:stretch>
        </p:blipFill>
        <p:spPr>
          <a:xfrm>
            <a:off x="1072157" y="33188"/>
            <a:ext cx="6066077" cy="5896073"/>
          </a:xfrm>
          <a:prstGeom prst="rect">
            <a:avLst/>
          </a:prstGeom>
        </p:spPr>
      </p:pic>
      <p:sp>
        <p:nvSpPr>
          <p:cNvPr id="17" name="Ellipse 16">
            <a:extLst>
              <a:ext uri="{FF2B5EF4-FFF2-40B4-BE49-F238E27FC236}">
                <a16:creationId xmlns:a16="http://schemas.microsoft.com/office/drawing/2014/main" id="{B7837069-98DF-AB6D-5A04-30C0DBCD5987}"/>
              </a:ext>
            </a:extLst>
          </p:cNvPr>
          <p:cNvSpPr/>
          <p:nvPr>
            <p:custDataLst>
              <p:tags r:id="rId3"/>
            </p:custDataLst>
          </p:nvPr>
        </p:nvSpPr>
        <p:spPr>
          <a:xfrm>
            <a:off x="3275315" y="1172336"/>
            <a:ext cx="3823283" cy="229761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n>
                <a:solidFill>
                  <a:srgbClr val="FF0000"/>
                </a:solidFill>
              </a:ln>
              <a:noFill/>
            </a:endParaRPr>
          </a:p>
        </p:txBody>
      </p:sp>
      <p:sp>
        <p:nvSpPr>
          <p:cNvPr id="18" name="Ellipse 17">
            <a:extLst>
              <a:ext uri="{FF2B5EF4-FFF2-40B4-BE49-F238E27FC236}">
                <a16:creationId xmlns:a16="http://schemas.microsoft.com/office/drawing/2014/main" id="{B0A5946F-1AB1-FD2A-137A-693BE2C7E3FB}"/>
              </a:ext>
            </a:extLst>
          </p:cNvPr>
          <p:cNvSpPr/>
          <p:nvPr>
            <p:custDataLst>
              <p:tags r:id="rId4"/>
            </p:custDataLst>
          </p:nvPr>
        </p:nvSpPr>
        <p:spPr>
          <a:xfrm>
            <a:off x="883298" y="1224442"/>
            <a:ext cx="2523145" cy="87620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n>
                <a:solidFill>
                  <a:srgbClr val="FF0000"/>
                </a:solidFill>
              </a:ln>
              <a:noFill/>
            </a:endParaRPr>
          </a:p>
        </p:txBody>
      </p:sp>
      <p:sp>
        <p:nvSpPr>
          <p:cNvPr id="19" name="Ellipse 18">
            <a:extLst>
              <a:ext uri="{FF2B5EF4-FFF2-40B4-BE49-F238E27FC236}">
                <a16:creationId xmlns:a16="http://schemas.microsoft.com/office/drawing/2014/main" id="{F019B75E-4D0E-9A38-478F-A641263F1174}"/>
              </a:ext>
            </a:extLst>
          </p:cNvPr>
          <p:cNvSpPr/>
          <p:nvPr>
            <p:custDataLst>
              <p:tags r:id="rId5"/>
            </p:custDataLst>
          </p:nvPr>
        </p:nvSpPr>
        <p:spPr>
          <a:xfrm>
            <a:off x="791347" y="2981225"/>
            <a:ext cx="3508205" cy="270444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n>
                <a:solidFill>
                  <a:srgbClr val="FF0000"/>
                </a:solidFill>
              </a:ln>
              <a:noFill/>
            </a:endParaRPr>
          </a:p>
        </p:txBody>
      </p:sp>
      <p:sp>
        <p:nvSpPr>
          <p:cNvPr id="20" name="Ellipse 19">
            <a:extLst>
              <a:ext uri="{FF2B5EF4-FFF2-40B4-BE49-F238E27FC236}">
                <a16:creationId xmlns:a16="http://schemas.microsoft.com/office/drawing/2014/main" id="{7896EC3C-D598-1273-DC54-BB57CA27BE26}"/>
              </a:ext>
            </a:extLst>
          </p:cNvPr>
          <p:cNvSpPr/>
          <p:nvPr>
            <p:custDataLst>
              <p:tags r:id="rId6"/>
            </p:custDataLst>
          </p:nvPr>
        </p:nvSpPr>
        <p:spPr>
          <a:xfrm>
            <a:off x="3235678" y="3291901"/>
            <a:ext cx="3823283" cy="289931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n>
                <a:solidFill>
                  <a:srgbClr val="FF0000"/>
                </a:solidFill>
              </a:ln>
              <a:noFill/>
            </a:endParaRPr>
          </a:p>
        </p:txBody>
      </p:sp>
      <p:pic>
        <p:nvPicPr>
          <p:cNvPr id="22" name="Image 21">
            <a:extLst>
              <a:ext uri="{FF2B5EF4-FFF2-40B4-BE49-F238E27FC236}">
                <a16:creationId xmlns:a16="http://schemas.microsoft.com/office/drawing/2014/main" id="{44F2F2D3-61F6-6009-D79C-32289F760DA8}"/>
              </a:ext>
            </a:extLst>
          </p:cNvPr>
          <p:cNvPicPr>
            <a:picLocks noChangeAspect="1"/>
          </p:cNvPicPr>
          <p:nvPr>
            <p:custDataLst>
              <p:tags r:id="rId7"/>
            </p:custDataLst>
          </p:nvPr>
        </p:nvPicPr>
        <p:blipFill rotWithShape="1">
          <a:blip r:embed="rId15"/>
          <a:srcRect r="11565"/>
          <a:stretch/>
        </p:blipFill>
        <p:spPr>
          <a:xfrm>
            <a:off x="7744393" y="3762154"/>
            <a:ext cx="3528588" cy="1684281"/>
          </a:xfrm>
          <a:prstGeom prst="rect">
            <a:avLst/>
          </a:prstGeom>
        </p:spPr>
      </p:pic>
      <p:sp>
        <p:nvSpPr>
          <p:cNvPr id="21" name="Ellipse 20">
            <a:extLst>
              <a:ext uri="{FF2B5EF4-FFF2-40B4-BE49-F238E27FC236}">
                <a16:creationId xmlns:a16="http://schemas.microsoft.com/office/drawing/2014/main" id="{0AE96A3F-F1E2-9AB7-F96B-C3D411E6EFA8}"/>
              </a:ext>
            </a:extLst>
          </p:cNvPr>
          <p:cNvSpPr/>
          <p:nvPr>
            <p:custDataLst>
              <p:tags r:id="rId8"/>
            </p:custDataLst>
          </p:nvPr>
        </p:nvSpPr>
        <p:spPr>
          <a:xfrm>
            <a:off x="7630174" y="3595816"/>
            <a:ext cx="3757026" cy="208984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n>
                <a:solidFill>
                  <a:srgbClr val="FF0000"/>
                </a:solidFill>
              </a:ln>
              <a:noFill/>
            </a:endParaRPr>
          </a:p>
        </p:txBody>
      </p:sp>
      <p:pic>
        <p:nvPicPr>
          <p:cNvPr id="2" name="Image 1" descr="Une image contenant Police, texte, Graphique, graphisme&#10;&#10;Description générée automatiquement">
            <a:extLst>
              <a:ext uri="{FF2B5EF4-FFF2-40B4-BE49-F238E27FC236}">
                <a16:creationId xmlns:a16="http://schemas.microsoft.com/office/drawing/2014/main" id="{86FC355A-6742-19C1-1E66-07268959F281}"/>
              </a:ext>
            </a:extLst>
          </p:cNvPr>
          <p:cNvPicPr>
            <a:picLocks noChangeAspect="1"/>
          </p:cNvPicPr>
          <p:nvPr>
            <p:custDataLst>
              <p:tags r:id="rId9"/>
            </p:custDataLst>
          </p:nvPr>
        </p:nvPicPr>
        <p:blipFill>
          <a:blip r:embed="rId16">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3" name="Image 2">
            <a:extLst>
              <a:ext uri="{FF2B5EF4-FFF2-40B4-BE49-F238E27FC236}">
                <a16:creationId xmlns:a16="http://schemas.microsoft.com/office/drawing/2014/main" id="{63DA9662-58A8-08B1-1562-F727337022EA}"/>
              </a:ext>
            </a:extLst>
          </p:cNvPr>
          <p:cNvPicPr>
            <a:picLocks noChangeAspect="1"/>
          </p:cNvPicPr>
          <p:nvPr>
            <p:custDataLst>
              <p:tags r:id="rId10"/>
            </p:custDataLst>
          </p:nvPr>
        </p:nvPicPr>
        <p:blipFill>
          <a:blip r:embed="rId17">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19111415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1"/>
            </p:custDataLst>
          </p:nvPr>
        </p:nvPicPr>
        <p:blipFill>
          <a:blip r:embed="rId7">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grpSp>
        <p:nvGrpSpPr>
          <p:cNvPr id="12" name="Groupe 11">
            <a:extLst>
              <a:ext uri="{FF2B5EF4-FFF2-40B4-BE49-F238E27FC236}">
                <a16:creationId xmlns:a16="http://schemas.microsoft.com/office/drawing/2014/main" id="{5B8C3F15-B76B-5083-3665-F06F0D2259E5}"/>
              </a:ext>
            </a:extLst>
          </p:cNvPr>
          <p:cNvGrpSpPr/>
          <p:nvPr>
            <p:custDataLst>
              <p:tags r:id="rId2"/>
            </p:custDataLst>
          </p:nvPr>
        </p:nvGrpSpPr>
        <p:grpSpPr>
          <a:xfrm>
            <a:off x="815546" y="81321"/>
            <a:ext cx="6445666" cy="5929726"/>
            <a:chOff x="0" y="81322"/>
            <a:chExt cx="6445666" cy="5929726"/>
          </a:xfrm>
        </p:grpSpPr>
        <p:pic>
          <p:nvPicPr>
            <p:cNvPr id="2" name="Image 1">
              <a:extLst>
                <a:ext uri="{FF2B5EF4-FFF2-40B4-BE49-F238E27FC236}">
                  <a16:creationId xmlns:a16="http://schemas.microsoft.com/office/drawing/2014/main" id="{16200173-AC75-3CFD-0F2F-CE694324B423}"/>
                </a:ext>
              </a:extLst>
            </p:cNvPr>
            <p:cNvPicPr>
              <a:picLocks noChangeAspect="1"/>
            </p:cNvPicPr>
            <p:nvPr/>
          </p:nvPicPr>
          <p:blipFill>
            <a:blip r:embed="rId8"/>
            <a:stretch>
              <a:fillRect/>
            </a:stretch>
          </p:blipFill>
          <p:spPr>
            <a:xfrm>
              <a:off x="777476" y="81322"/>
              <a:ext cx="5129054" cy="5929726"/>
            </a:xfrm>
            <a:prstGeom prst="rect">
              <a:avLst/>
            </a:prstGeom>
          </p:spPr>
        </p:pic>
        <p:sp>
          <p:nvSpPr>
            <p:cNvPr id="6" name="Ellipse 5">
              <a:extLst>
                <a:ext uri="{FF2B5EF4-FFF2-40B4-BE49-F238E27FC236}">
                  <a16:creationId xmlns:a16="http://schemas.microsoft.com/office/drawing/2014/main" id="{E0E0A3C8-D5DB-55F0-DE06-7FBA3B0C40B6}"/>
                </a:ext>
              </a:extLst>
            </p:cNvPr>
            <p:cNvSpPr/>
            <p:nvPr/>
          </p:nvSpPr>
          <p:spPr>
            <a:xfrm>
              <a:off x="238339" y="1260878"/>
              <a:ext cx="6207327" cy="88919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solidFill>
                    <a:srgbClr val="FF0000"/>
                  </a:solidFill>
                </a:ln>
                <a:noFill/>
                <a:effectLst/>
                <a:uLnTx/>
                <a:uFillTx/>
                <a:latin typeface="Calibri"/>
                <a:ea typeface="+mn-ea"/>
                <a:cs typeface="+mn-cs"/>
              </a:endParaRPr>
            </a:p>
          </p:txBody>
        </p:sp>
        <p:sp>
          <p:nvSpPr>
            <p:cNvPr id="7" name="Ellipse 6">
              <a:extLst>
                <a:ext uri="{FF2B5EF4-FFF2-40B4-BE49-F238E27FC236}">
                  <a16:creationId xmlns:a16="http://schemas.microsoft.com/office/drawing/2014/main" id="{E38742E8-F284-4207-C9E5-C93C8368106B}"/>
                </a:ext>
              </a:extLst>
            </p:cNvPr>
            <p:cNvSpPr/>
            <p:nvPr/>
          </p:nvSpPr>
          <p:spPr>
            <a:xfrm>
              <a:off x="87056" y="2099995"/>
              <a:ext cx="6311302" cy="100506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solidFill>
                    <a:srgbClr val="FF0000"/>
                  </a:solidFill>
                </a:ln>
                <a:noFill/>
                <a:effectLst/>
                <a:uLnTx/>
                <a:uFillTx/>
                <a:latin typeface="Calibri"/>
                <a:ea typeface="+mn-ea"/>
                <a:cs typeface="+mn-cs"/>
              </a:endParaRPr>
            </a:p>
          </p:txBody>
        </p:sp>
        <p:sp>
          <p:nvSpPr>
            <p:cNvPr id="8" name="Ellipse 7">
              <a:extLst>
                <a:ext uri="{FF2B5EF4-FFF2-40B4-BE49-F238E27FC236}">
                  <a16:creationId xmlns:a16="http://schemas.microsoft.com/office/drawing/2014/main" id="{F2FAD733-B337-EA23-33A6-7457D581EB52}"/>
                </a:ext>
              </a:extLst>
            </p:cNvPr>
            <p:cNvSpPr/>
            <p:nvPr/>
          </p:nvSpPr>
          <p:spPr>
            <a:xfrm>
              <a:off x="476679" y="3752942"/>
              <a:ext cx="2847206" cy="215358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solidFill>
                    <a:srgbClr val="FF0000"/>
                  </a:solidFill>
                </a:ln>
                <a:noFill/>
                <a:effectLst/>
                <a:uLnTx/>
                <a:uFillTx/>
                <a:latin typeface="Calibri"/>
                <a:ea typeface="+mn-ea"/>
                <a:cs typeface="+mn-cs"/>
              </a:endParaRPr>
            </a:p>
          </p:txBody>
        </p:sp>
        <p:sp>
          <p:nvSpPr>
            <p:cNvPr id="9" name="Ellipse 8">
              <a:extLst>
                <a:ext uri="{FF2B5EF4-FFF2-40B4-BE49-F238E27FC236}">
                  <a16:creationId xmlns:a16="http://schemas.microsoft.com/office/drawing/2014/main" id="{A7C00C95-6D0B-7486-D211-0C19BD85138F}"/>
                </a:ext>
              </a:extLst>
            </p:cNvPr>
            <p:cNvSpPr/>
            <p:nvPr/>
          </p:nvSpPr>
          <p:spPr>
            <a:xfrm>
              <a:off x="0" y="3009790"/>
              <a:ext cx="6207327" cy="100506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solidFill>
                    <a:srgbClr val="FF0000"/>
                  </a:solidFill>
                </a:ln>
                <a:noFill/>
                <a:effectLst/>
                <a:uLnTx/>
                <a:uFillTx/>
                <a:latin typeface="Calibri"/>
                <a:ea typeface="+mn-ea"/>
                <a:cs typeface="+mn-cs"/>
              </a:endParaRPr>
            </a:p>
          </p:txBody>
        </p:sp>
        <p:sp>
          <p:nvSpPr>
            <p:cNvPr id="11" name="Ellipse 10">
              <a:extLst>
                <a:ext uri="{FF2B5EF4-FFF2-40B4-BE49-F238E27FC236}">
                  <a16:creationId xmlns:a16="http://schemas.microsoft.com/office/drawing/2014/main" id="{1A3389E1-4E6D-4C8B-3D86-BA32D7A9B956}"/>
                </a:ext>
              </a:extLst>
            </p:cNvPr>
            <p:cNvSpPr/>
            <p:nvPr/>
          </p:nvSpPr>
          <p:spPr>
            <a:xfrm>
              <a:off x="2960387" y="3752942"/>
              <a:ext cx="2847206" cy="215358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solidFill>
                    <a:srgbClr val="FF0000"/>
                  </a:solidFill>
                </a:ln>
                <a:noFill/>
                <a:effectLst/>
                <a:uLnTx/>
                <a:uFillTx/>
                <a:latin typeface="Calibri"/>
                <a:ea typeface="+mn-ea"/>
                <a:cs typeface="+mn-cs"/>
              </a:endParaRPr>
            </a:p>
          </p:txBody>
        </p:sp>
      </p:grpSp>
      <p:pic>
        <p:nvPicPr>
          <p:cNvPr id="4" name="Image 3" descr="Une image contenant Police, texte, Graphique, graphisme&#10;&#10;Description générée automatiquement">
            <a:extLst>
              <a:ext uri="{FF2B5EF4-FFF2-40B4-BE49-F238E27FC236}">
                <a16:creationId xmlns:a16="http://schemas.microsoft.com/office/drawing/2014/main" id="{F49620EA-C755-3C9A-108B-A954956444AF}"/>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10" name="Image 9">
            <a:extLst>
              <a:ext uri="{FF2B5EF4-FFF2-40B4-BE49-F238E27FC236}">
                <a16:creationId xmlns:a16="http://schemas.microsoft.com/office/drawing/2014/main" id="{228DCC3D-CA38-271D-54DF-5210416282FA}"/>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26175249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838200" y="0"/>
            <a:ext cx="10515599" cy="1107658"/>
          </a:xfrm>
        </p:spPr>
        <p:txBody>
          <a:bodyPr/>
          <a:lstStyle/>
          <a:p>
            <a:pPr algn="ctr"/>
            <a:r>
              <a:rPr lang="fr-CA" b="1" dirty="0"/>
              <a:t>Éléments suggestifs – Programme d’études</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11">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3" name="Espace réservé du contenu 9">
            <a:extLst>
              <a:ext uri="{FF2B5EF4-FFF2-40B4-BE49-F238E27FC236}">
                <a16:creationId xmlns:a16="http://schemas.microsoft.com/office/drawing/2014/main" id="{8C1F737F-9091-21EE-0E5F-4EA0676E5C0E}"/>
              </a:ext>
            </a:extLst>
          </p:cNvPr>
          <p:cNvPicPr>
            <a:picLocks noGrp="1" noChangeAspect="1"/>
          </p:cNvPicPr>
          <p:nvPr>
            <p:ph idx="1"/>
            <p:custDataLst>
              <p:tags r:id="rId3"/>
            </p:custDataLst>
          </p:nvPr>
        </p:nvPicPr>
        <p:blipFill>
          <a:blip r:embed="rId12"/>
          <a:stretch>
            <a:fillRect/>
          </a:stretch>
        </p:blipFill>
        <p:spPr>
          <a:xfrm>
            <a:off x="180056" y="1272499"/>
            <a:ext cx="7543800" cy="4696728"/>
          </a:xfrm>
        </p:spPr>
      </p:pic>
      <p:pic>
        <p:nvPicPr>
          <p:cNvPr id="4" name="Image 3">
            <a:extLst>
              <a:ext uri="{FF2B5EF4-FFF2-40B4-BE49-F238E27FC236}">
                <a16:creationId xmlns:a16="http://schemas.microsoft.com/office/drawing/2014/main" id="{0EA97912-9908-9269-CDA6-B76858342901}"/>
              </a:ext>
            </a:extLst>
          </p:cNvPr>
          <p:cNvPicPr>
            <a:picLocks noChangeAspect="1"/>
          </p:cNvPicPr>
          <p:nvPr>
            <p:custDataLst>
              <p:tags r:id="rId4"/>
            </p:custDataLst>
          </p:nvPr>
        </p:nvPicPr>
        <p:blipFill>
          <a:blip r:embed="rId13"/>
          <a:stretch>
            <a:fillRect/>
          </a:stretch>
        </p:blipFill>
        <p:spPr>
          <a:xfrm>
            <a:off x="5979561" y="1034374"/>
            <a:ext cx="5815552" cy="4603296"/>
          </a:xfrm>
          <a:prstGeom prst="rect">
            <a:avLst/>
          </a:prstGeom>
        </p:spPr>
      </p:pic>
      <p:sp>
        <p:nvSpPr>
          <p:cNvPr id="6" name="Ellipse 5">
            <a:extLst>
              <a:ext uri="{FF2B5EF4-FFF2-40B4-BE49-F238E27FC236}">
                <a16:creationId xmlns:a16="http://schemas.microsoft.com/office/drawing/2014/main" id="{966F40C9-5575-D3EA-0FFB-EB186032CB3E}"/>
              </a:ext>
            </a:extLst>
          </p:cNvPr>
          <p:cNvSpPr/>
          <p:nvPr>
            <p:custDataLst>
              <p:tags r:id="rId5"/>
            </p:custDataLst>
          </p:nvPr>
        </p:nvSpPr>
        <p:spPr>
          <a:xfrm>
            <a:off x="5979560" y="4559984"/>
            <a:ext cx="5815553" cy="1077686"/>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solidFill>
                  <a:srgbClr val="FF0000"/>
                </a:solidFill>
              </a:ln>
              <a:noFill/>
              <a:effectLst/>
              <a:uLnTx/>
              <a:uFillTx/>
              <a:latin typeface="Calibri"/>
              <a:ea typeface="+mn-ea"/>
              <a:cs typeface="+mn-cs"/>
            </a:endParaRPr>
          </a:p>
        </p:txBody>
      </p:sp>
      <p:sp>
        <p:nvSpPr>
          <p:cNvPr id="7" name="Ellipse 6">
            <a:extLst>
              <a:ext uri="{FF2B5EF4-FFF2-40B4-BE49-F238E27FC236}">
                <a16:creationId xmlns:a16="http://schemas.microsoft.com/office/drawing/2014/main" id="{A6B3EEA8-9FA1-1EA3-3ABD-72266C6ED992}"/>
              </a:ext>
            </a:extLst>
          </p:cNvPr>
          <p:cNvSpPr/>
          <p:nvPr>
            <p:custDataLst>
              <p:tags r:id="rId6"/>
            </p:custDataLst>
          </p:nvPr>
        </p:nvSpPr>
        <p:spPr>
          <a:xfrm>
            <a:off x="201828" y="1319448"/>
            <a:ext cx="5410200" cy="1422622"/>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dirty="0">
              <a:ln>
                <a:solidFill>
                  <a:srgbClr val="FF0000"/>
                </a:solidFill>
              </a:ln>
              <a:noFill/>
              <a:effectLst/>
              <a:uLnTx/>
              <a:uFillTx/>
              <a:latin typeface="Calibri"/>
              <a:ea typeface="+mn-ea"/>
              <a:cs typeface="+mn-cs"/>
            </a:endParaRPr>
          </a:p>
        </p:txBody>
      </p:sp>
      <p:pic>
        <p:nvPicPr>
          <p:cNvPr id="8" name="Image 7" descr="Une image contenant Police, texte, Graphique, graphisme&#10;&#10;Description générée automatiquement">
            <a:extLst>
              <a:ext uri="{FF2B5EF4-FFF2-40B4-BE49-F238E27FC236}">
                <a16:creationId xmlns:a16="http://schemas.microsoft.com/office/drawing/2014/main" id="{9D4CE4F3-1331-DA54-E560-B569C44D8A55}"/>
              </a:ext>
            </a:extLst>
          </p:cNvPr>
          <p:cNvPicPr>
            <a:picLocks noChangeAspect="1"/>
          </p:cNvPicPr>
          <p:nvPr>
            <p:custDataLst>
              <p:tags r:id="rId7"/>
            </p:custDataLst>
          </p:nvPr>
        </p:nvPicPr>
        <p:blipFill>
          <a:blip r:embed="rId14">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9" name="Image 8">
            <a:extLst>
              <a:ext uri="{FF2B5EF4-FFF2-40B4-BE49-F238E27FC236}">
                <a16:creationId xmlns:a16="http://schemas.microsoft.com/office/drawing/2014/main" id="{A0FED70C-A20B-3FAD-1899-745902A0573A}"/>
              </a:ext>
            </a:extLst>
          </p:cNvPr>
          <p:cNvPicPr>
            <a:picLocks noChangeAspect="1"/>
          </p:cNvPicPr>
          <p:nvPr>
            <p:custDataLst>
              <p:tags r:id="rId8"/>
            </p:custDataLst>
          </p:nvPr>
        </p:nvPicPr>
        <p:blipFill>
          <a:blip r:embed="rId15">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33102903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509716" y="50104"/>
            <a:ext cx="11172567" cy="701458"/>
          </a:xfrm>
        </p:spPr>
        <p:txBody>
          <a:bodyPr>
            <a:normAutofit/>
          </a:bodyPr>
          <a:lstStyle/>
          <a:p>
            <a:pPr algn="ctr"/>
            <a:r>
              <a:rPr lang="fr-CA" sz="3200" b="1" dirty="0"/>
              <a:t>Éléments suggestifs et prescriptifs du Programme d’études</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8">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graphicFrame>
        <p:nvGraphicFramePr>
          <p:cNvPr id="10" name="Tableau 9">
            <a:extLst>
              <a:ext uri="{FF2B5EF4-FFF2-40B4-BE49-F238E27FC236}">
                <a16:creationId xmlns:a16="http://schemas.microsoft.com/office/drawing/2014/main" id="{9F4B983F-4A7A-C0DC-08FE-6329CF392535}"/>
              </a:ext>
            </a:extLst>
          </p:cNvPr>
          <p:cNvGraphicFramePr>
            <a:graphicFrameLocks noGrp="1"/>
          </p:cNvGraphicFramePr>
          <p:nvPr>
            <p:custDataLst>
              <p:tags r:id="rId3"/>
            </p:custDataLst>
            <p:extLst>
              <p:ext uri="{D42A27DB-BD31-4B8C-83A1-F6EECF244321}">
                <p14:modId xmlns:p14="http://schemas.microsoft.com/office/powerpoint/2010/main" val="4276516976"/>
              </p:ext>
            </p:extLst>
          </p:nvPr>
        </p:nvGraphicFramePr>
        <p:xfrm>
          <a:off x="509716" y="676406"/>
          <a:ext cx="11172567" cy="5303520"/>
        </p:xfrm>
        <a:graphic>
          <a:graphicData uri="http://schemas.openxmlformats.org/drawingml/2006/table">
            <a:tbl>
              <a:tblPr firstRow="1" bandRow="1">
                <a:tableStyleId>{5C22544A-7EE6-4342-B048-85BDC9FD1C3A}</a:tableStyleId>
              </a:tblPr>
              <a:tblGrid>
                <a:gridCol w="2794698">
                  <a:extLst>
                    <a:ext uri="{9D8B030D-6E8A-4147-A177-3AD203B41FA5}">
                      <a16:colId xmlns:a16="http://schemas.microsoft.com/office/drawing/2014/main" val="20000"/>
                    </a:ext>
                  </a:extLst>
                </a:gridCol>
                <a:gridCol w="4917977">
                  <a:extLst>
                    <a:ext uri="{9D8B030D-6E8A-4147-A177-3AD203B41FA5}">
                      <a16:colId xmlns:a16="http://schemas.microsoft.com/office/drawing/2014/main" val="20001"/>
                    </a:ext>
                  </a:extLst>
                </a:gridCol>
                <a:gridCol w="3459892">
                  <a:extLst>
                    <a:ext uri="{9D8B030D-6E8A-4147-A177-3AD203B41FA5}">
                      <a16:colId xmlns:a16="http://schemas.microsoft.com/office/drawing/2014/main" val="20002"/>
                    </a:ext>
                  </a:extLst>
                </a:gridCol>
              </a:tblGrid>
              <a:tr h="340775">
                <a:tc>
                  <a:txBody>
                    <a:bodyPr/>
                    <a:lstStyle/>
                    <a:p>
                      <a:pPr algn="ctr"/>
                      <a:r>
                        <a:rPr lang="fr-CA" sz="1800" b="1" dirty="0"/>
                        <a:t>Documents</a:t>
                      </a:r>
                    </a:p>
                  </a:txBody>
                  <a:tcPr>
                    <a:solidFill>
                      <a:srgbClr val="FF6319"/>
                    </a:solidFill>
                  </a:tcPr>
                </a:tc>
                <a:tc>
                  <a:txBody>
                    <a:bodyPr/>
                    <a:lstStyle/>
                    <a:p>
                      <a:pPr algn="ctr"/>
                      <a:r>
                        <a:rPr lang="fr-CA" sz="1800" b="1" dirty="0"/>
                        <a:t>Éléments prescriptifs</a:t>
                      </a:r>
                    </a:p>
                  </a:txBody>
                  <a:tcPr>
                    <a:solidFill>
                      <a:srgbClr val="FF6319"/>
                    </a:solidFill>
                  </a:tcPr>
                </a:tc>
                <a:tc>
                  <a:txBody>
                    <a:bodyPr/>
                    <a:lstStyle/>
                    <a:p>
                      <a:pPr algn="ctr"/>
                      <a:r>
                        <a:rPr lang="fr-CA" sz="1800" b="1" dirty="0"/>
                        <a:t>Éléments suggestifs</a:t>
                      </a:r>
                    </a:p>
                  </a:txBody>
                  <a:tcPr>
                    <a:solidFill>
                      <a:srgbClr val="FF6319"/>
                    </a:solidFill>
                  </a:tcPr>
                </a:tc>
                <a:extLst>
                  <a:ext uri="{0D108BD9-81ED-4DB2-BD59-A6C34878D82A}">
                    <a16:rowId xmlns:a16="http://schemas.microsoft.com/office/drawing/2014/main" val="10000"/>
                  </a:ext>
                </a:extLst>
              </a:tr>
              <a:tr h="340775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altLang="en-US" sz="1300" b="1" i="0" u="none" strike="noStrike" kern="1200" cap="none" spc="0" normalizeH="0" baseline="0" noProof="0" dirty="0">
                          <a:ln>
                            <a:noFill/>
                          </a:ln>
                          <a:solidFill>
                            <a:schemeClr val="tx1"/>
                          </a:solidFill>
                          <a:effectLst/>
                          <a:uLnTx/>
                          <a:uFillTx/>
                          <a:latin typeface="+mn-lt"/>
                          <a:ea typeface="+mn-ea"/>
                          <a:cs typeface="Times New Roman" pitchFamily="18" charset="0"/>
                        </a:rPr>
                        <a:t>Programme d’études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altLang="en-US" sz="1300" b="1" i="0" u="none" strike="noStrike" kern="1200" cap="none" spc="0" normalizeH="0" baseline="0" noProof="0" dirty="0">
                          <a:ln>
                            <a:noFill/>
                          </a:ln>
                          <a:solidFill>
                            <a:schemeClr val="tx1"/>
                          </a:solidFill>
                          <a:effectLst/>
                          <a:uLnTx/>
                          <a:uFillTx/>
                          <a:latin typeface="+mn-lt"/>
                          <a:ea typeface="+mn-ea"/>
                          <a:cs typeface="Times New Roman" pitchFamily="18" charset="0"/>
                        </a:rPr>
                        <a:t>(pour l’enseignement)</a:t>
                      </a:r>
                    </a:p>
                  </a:txBody>
                  <a:tcPr anchor="ctr">
                    <a:solidFill>
                      <a:schemeClr val="accent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altLang="en-US" sz="1300" b="1" i="0" u="none" strike="noStrike" kern="1200" cap="none" spc="0" normalizeH="0" baseline="0" noProof="0" dirty="0">
                          <a:ln>
                            <a:noFill/>
                          </a:ln>
                          <a:solidFill>
                            <a:schemeClr val="tx1"/>
                          </a:solidFill>
                          <a:effectLst/>
                          <a:uLnTx/>
                          <a:uFillTx/>
                          <a:latin typeface="+mn-lt"/>
                          <a:ea typeface="+mn-ea"/>
                          <a:cs typeface="Times New Roman" pitchFamily="18" charset="0"/>
                        </a:rPr>
                        <a:t>Compétences traduites en comportement :</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Énoncé de la compétence</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Comportement attendu</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Éléments de la compétence</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Précisions sur le comportement attendu</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Contexte de réalisation</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Conditions d’évaluation</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Critères de performance</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Critères particuliers de performance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altLang="en-US" sz="1300" b="1" i="0" u="none" strike="noStrike" kern="1200" cap="none" spc="0" normalizeH="0" baseline="0" noProof="0" dirty="0">
                          <a:ln>
                            <a:noFill/>
                          </a:ln>
                          <a:solidFill>
                            <a:schemeClr val="tx1"/>
                          </a:solidFill>
                          <a:effectLst/>
                          <a:uLnTx/>
                          <a:uFillTx/>
                          <a:latin typeface="+mn-lt"/>
                          <a:ea typeface="+mn-ea"/>
                          <a:cs typeface="Times New Roman" pitchFamily="18" charset="0"/>
                        </a:rPr>
                        <a:t>Compétences traduites en situation :</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Énoncé de la compétence</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Intention poursuivie</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Éléments de la compétence</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Précisions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Conditions d’encadrement</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Critères de participation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altLang="en-US" sz="1300" b="1" i="0" u="none" strike="noStrike" kern="1200" cap="none" spc="0" normalizeH="0" baseline="0" noProof="0" dirty="0">
                          <a:ln>
                            <a:noFill/>
                          </a:ln>
                          <a:solidFill>
                            <a:schemeClr val="tx1"/>
                          </a:solidFill>
                          <a:effectLst/>
                          <a:uLnTx/>
                          <a:uFillTx/>
                          <a:latin typeface="+mn-lt"/>
                          <a:ea typeface="+mn-ea"/>
                          <a:cs typeface="Times New Roman" pitchFamily="18" charset="0"/>
                        </a:rPr>
                        <a:t>Nombre total d’heures d’enseignement du programme</a:t>
                      </a:r>
                    </a:p>
                  </a:txBody>
                  <a:tcPr>
                    <a:solidFill>
                      <a:schemeClr val="accent2">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 </a:t>
                      </a:r>
                      <a:r>
                        <a:rPr kumimoji="0" lang="fr-CA" altLang="en-US" sz="1300" b="1" i="0" u="none" strike="noStrike" kern="1200" cap="none" spc="0" normalizeH="0" baseline="0" noProof="0" dirty="0">
                          <a:ln>
                            <a:noFill/>
                          </a:ln>
                          <a:solidFill>
                            <a:schemeClr val="tx1"/>
                          </a:solidFill>
                          <a:effectLst/>
                          <a:uLnTx/>
                          <a:uFillTx/>
                          <a:latin typeface="+mn-lt"/>
                          <a:ea typeface="+mn-ea"/>
                          <a:cs typeface="Times New Roman" pitchFamily="18" charset="0"/>
                        </a:rPr>
                        <a:t>Compétence :</a:t>
                      </a:r>
                      <a:endPar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Suggestions de savoirs liés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Objectifs opérationnels de</a:t>
                      </a:r>
                      <a:b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b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second niveau</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CA" altLang="en-US" sz="800" b="0" i="0" u="none" strike="noStrike" kern="1200" cap="none" spc="0" normalizeH="0" baseline="0" noProof="0" dirty="0">
                        <a:ln>
                          <a:noFill/>
                        </a:ln>
                        <a:solidFill>
                          <a:schemeClr val="tx1"/>
                        </a:solidFill>
                        <a:effectLst/>
                        <a:uLnTx/>
                        <a:uFillTx/>
                        <a:latin typeface="+mn-lt"/>
                        <a:ea typeface="+mn-ea"/>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altLang="en-US" sz="1300" b="1" i="0" u="none" strike="noStrike" kern="1200" cap="none" spc="0" normalizeH="0" baseline="0" noProof="0" dirty="0">
                          <a:ln>
                            <a:noFill/>
                          </a:ln>
                          <a:solidFill>
                            <a:schemeClr val="tx1"/>
                          </a:solidFill>
                          <a:effectLst/>
                          <a:uLnTx/>
                          <a:uFillTx/>
                          <a:latin typeface="+mn-lt"/>
                          <a:ea typeface="+mn-ea"/>
                          <a:cs typeface="Times New Roman" pitchFamily="18" charset="0"/>
                        </a:rPr>
                        <a:t>Programme :</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Buts du programme / de la formation professionnelle</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Intentions éducatives</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Matrice des compétences</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Définitions et autres éléments généraux, dont la durée et la séquence logique des compétences</a:t>
                      </a:r>
                    </a:p>
                    <a:p>
                      <a:endParaRPr lang="fr-CA" sz="1300" noProof="0" dirty="0">
                        <a:solidFill>
                          <a:schemeClr val="tx1"/>
                        </a:solidFill>
                        <a:latin typeface="+mn-lt"/>
                      </a:endParaRPr>
                    </a:p>
                  </a:txBody>
                  <a:tcPr>
                    <a:solidFill>
                      <a:schemeClr val="accent2">
                        <a:lumMod val="20000"/>
                        <a:lumOff val="80000"/>
                      </a:schemeClr>
                    </a:solidFill>
                  </a:tcPr>
                </a:tc>
                <a:extLst>
                  <a:ext uri="{0D108BD9-81ED-4DB2-BD59-A6C34878D82A}">
                    <a16:rowId xmlns:a16="http://schemas.microsoft.com/office/drawing/2014/main" val="10001"/>
                  </a:ext>
                </a:extLst>
              </a:tr>
              <a:tr h="124863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altLang="en-US" sz="1300" b="1" i="0" u="none" strike="noStrike" kern="1200" cap="none" spc="0" normalizeH="0" baseline="0" noProof="0" dirty="0">
                          <a:ln>
                            <a:noFill/>
                          </a:ln>
                          <a:solidFill>
                            <a:schemeClr val="tx1"/>
                          </a:solidFill>
                          <a:effectLst/>
                          <a:uLnTx/>
                          <a:uFillTx/>
                          <a:latin typeface="+mn-lt"/>
                          <a:ea typeface="+mn-ea"/>
                          <a:cs typeface="Times New Roman" pitchFamily="18" charset="0"/>
                        </a:rPr>
                        <a:t>Spécifications pour l’évaluation (toutes générations confondues)</a:t>
                      </a:r>
                    </a:p>
                  </a:txBody>
                  <a:tcPr anchor="ctr">
                    <a:solidFill>
                      <a:schemeClr val="accent2">
                        <a:lumMod val="40000"/>
                        <a:lumOff val="60000"/>
                      </a:schemeClr>
                    </a:solidFill>
                  </a:tcPr>
                </a:tc>
                <a:tc>
                  <a:txBody>
                    <a:bodyPr/>
                    <a:lstStyle/>
                    <a:p>
                      <a:endParaRPr lang="fr-CA" sz="1300" noProof="0" dirty="0">
                        <a:solidFill>
                          <a:schemeClr val="tx1"/>
                        </a:solidFill>
                        <a:latin typeface="+mn-lt"/>
                      </a:endParaRPr>
                    </a:p>
                  </a:txBody>
                  <a:tcP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 Situations ou éléments retenus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 </a:t>
                      </a:r>
                      <a:r>
                        <a:rPr kumimoji="0" lang="fr-CA" altLang="en-US" sz="13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Indicateurs et critères d’évaluation</a:t>
                      </a:r>
                      <a:endPar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 Pondérations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 Seuils de réussite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 Descriptions d’épreuves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CA" altLang="en-US" sz="1300" b="0" i="0" u="none" strike="noStrike" kern="1200" cap="none" spc="0" normalizeH="0" baseline="0" noProof="0" dirty="0">
                          <a:ln>
                            <a:noFill/>
                          </a:ln>
                          <a:solidFill>
                            <a:schemeClr val="tx1"/>
                          </a:solidFill>
                          <a:effectLst/>
                          <a:uLnTx/>
                          <a:uFillTx/>
                          <a:latin typeface="+mn-lt"/>
                          <a:ea typeface="+mn-ea"/>
                          <a:cs typeface="Times New Roman" pitchFamily="18" charset="0"/>
                        </a:rPr>
                        <a:t>• Fiches d’évaluation</a:t>
                      </a:r>
                    </a:p>
                  </a:txBody>
                  <a:tcPr>
                    <a:solidFill>
                      <a:schemeClr val="accent2">
                        <a:lumMod val="40000"/>
                        <a:lumOff val="60000"/>
                      </a:schemeClr>
                    </a:solidFill>
                  </a:tcPr>
                </a:tc>
                <a:extLst>
                  <a:ext uri="{0D108BD9-81ED-4DB2-BD59-A6C34878D82A}">
                    <a16:rowId xmlns:a16="http://schemas.microsoft.com/office/drawing/2014/main" val="10002"/>
                  </a:ext>
                </a:extLst>
              </a:tr>
            </a:tbl>
          </a:graphicData>
        </a:graphic>
      </p:graphicFrame>
      <p:pic>
        <p:nvPicPr>
          <p:cNvPr id="3" name="Image 2" descr="Une image contenant Police, texte, Graphique, graphisme&#10;&#10;Description générée automatiquement">
            <a:extLst>
              <a:ext uri="{FF2B5EF4-FFF2-40B4-BE49-F238E27FC236}">
                <a16:creationId xmlns:a16="http://schemas.microsoft.com/office/drawing/2014/main" id="{87205400-8BC7-230E-6120-CAA5A713FD51}"/>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D5C2FF70-3E4A-063E-A315-85C19E3F4D0F}"/>
              </a:ext>
            </a:extLst>
          </p:cNvPr>
          <p:cNvPicPr>
            <a:picLocks noChangeAspect="1"/>
          </p:cNvPicPr>
          <p:nvPr>
            <p:custDataLst>
              <p:tags r:id="rId5"/>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3379929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838200" y="234778"/>
            <a:ext cx="10515599" cy="1107658"/>
          </a:xfrm>
        </p:spPr>
        <p:txBody>
          <a:bodyPr/>
          <a:lstStyle/>
          <a:p>
            <a:r>
              <a:rPr lang="fr-CA" b="1" dirty="0"/>
              <a:t>Éléments suggestifs</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8">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sp>
        <p:nvSpPr>
          <p:cNvPr id="10" name="Espace réservé du contenu 3">
            <a:extLst>
              <a:ext uri="{FF2B5EF4-FFF2-40B4-BE49-F238E27FC236}">
                <a16:creationId xmlns:a16="http://schemas.microsoft.com/office/drawing/2014/main" id="{E22268F9-7469-B548-D2A3-30A2566F4CAA}"/>
              </a:ext>
            </a:extLst>
          </p:cNvPr>
          <p:cNvSpPr>
            <a:spLocks noGrp="1"/>
          </p:cNvSpPr>
          <p:nvPr>
            <p:ph idx="1"/>
            <p:custDataLst>
              <p:tags r:id="rId3"/>
            </p:custDataLst>
          </p:nvPr>
        </p:nvSpPr>
        <p:spPr>
          <a:xfrm>
            <a:off x="1636259" y="1603772"/>
            <a:ext cx="8919482" cy="3650456"/>
          </a:xfrm>
          <a:solidFill>
            <a:srgbClr val="FF6319"/>
          </a:solidFill>
          <a:ln>
            <a:noFill/>
          </a:ln>
        </p:spPr>
        <p:txBody>
          <a:bodyPr>
            <a:normAutofit lnSpcReduction="10000"/>
          </a:bodyPr>
          <a:lstStyle/>
          <a:p>
            <a:pPr marL="0" indent="0">
              <a:buNone/>
            </a:pPr>
            <a:r>
              <a:rPr lang="fr-CA" b="1" dirty="0">
                <a:solidFill>
                  <a:schemeClr val="bg1"/>
                </a:solidFill>
              </a:rPr>
              <a:t>Les documents d’évaluation sont suggestifs*.</a:t>
            </a:r>
          </a:p>
          <a:p>
            <a:pPr marL="0" indent="0">
              <a:buNone/>
            </a:pPr>
            <a:r>
              <a:rPr lang="fr-CA" dirty="0">
                <a:solidFill>
                  <a:schemeClr val="bg1"/>
                </a:solidFill>
              </a:rPr>
              <a:t> </a:t>
            </a:r>
          </a:p>
          <a:p>
            <a:pPr>
              <a:buFont typeface="Wingdings" panose="05000000000000000000" pitchFamily="2" charset="2"/>
              <a:buChar char="ü"/>
            </a:pPr>
            <a:r>
              <a:rPr lang="fr-CA" sz="2400" dirty="0">
                <a:solidFill>
                  <a:schemeClr val="bg1"/>
                </a:solidFill>
              </a:rPr>
              <a:t> Spécifications d’évaluation</a:t>
            </a:r>
          </a:p>
          <a:p>
            <a:pPr>
              <a:buFont typeface="Wingdings" panose="05000000000000000000" pitchFamily="2" charset="2"/>
              <a:buChar char="ü"/>
            </a:pPr>
            <a:r>
              <a:rPr lang="fr-CA" dirty="0">
                <a:solidFill>
                  <a:schemeClr val="bg1"/>
                </a:solidFill>
              </a:rPr>
              <a:t> </a:t>
            </a:r>
            <a:r>
              <a:rPr lang="fr-CA" sz="2400" dirty="0">
                <a:solidFill>
                  <a:schemeClr val="bg1"/>
                </a:solidFill>
              </a:rPr>
              <a:t>Descriptions</a:t>
            </a:r>
            <a:r>
              <a:rPr lang="fr-CA" dirty="0">
                <a:solidFill>
                  <a:schemeClr val="bg1"/>
                </a:solidFill>
              </a:rPr>
              <a:t> </a:t>
            </a:r>
            <a:r>
              <a:rPr lang="fr-CA" sz="2400" dirty="0">
                <a:solidFill>
                  <a:schemeClr val="bg1"/>
                </a:solidFill>
              </a:rPr>
              <a:t>d’épreuves / de l’évaluation</a:t>
            </a:r>
          </a:p>
          <a:p>
            <a:pPr>
              <a:buFont typeface="Wingdings" panose="05000000000000000000" pitchFamily="2" charset="2"/>
              <a:buChar char="ü"/>
            </a:pPr>
            <a:r>
              <a:rPr lang="fr-CA" dirty="0">
                <a:solidFill>
                  <a:schemeClr val="bg1"/>
                </a:solidFill>
              </a:rPr>
              <a:t> </a:t>
            </a:r>
            <a:r>
              <a:rPr lang="fr-CA" sz="2400" dirty="0">
                <a:solidFill>
                  <a:schemeClr val="bg1"/>
                </a:solidFill>
              </a:rPr>
              <a:t>Grille d’observation</a:t>
            </a:r>
          </a:p>
          <a:p>
            <a:pPr>
              <a:buFont typeface="Wingdings" panose="05000000000000000000" pitchFamily="2" charset="2"/>
              <a:buChar char="ü"/>
            </a:pPr>
            <a:r>
              <a:rPr lang="fr-CA" sz="2400" dirty="0">
                <a:solidFill>
                  <a:schemeClr val="bg1"/>
                </a:solidFill>
              </a:rPr>
              <a:t> Durées des épreuves</a:t>
            </a:r>
          </a:p>
          <a:p>
            <a:pPr marL="0" indent="0" algn="ctr">
              <a:buNone/>
            </a:pPr>
            <a:endParaRPr lang="fr-CA" sz="2400" dirty="0">
              <a:solidFill>
                <a:schemeClr val="bg1"/>
              </a:solidFill>
            </a:endParaRPr>
          </a:p>
          <a:p>
            <a:pPr marL="0" indent="0" algn="ctr">
              <a:buNone/>
            </a:pPr>
            <a:r>
              <a:rPr lang="fr-CA" sz="2400" dirty="0">
                <a:solidFill>
                  <a:schemeClr val="bg1"/>
                </a:solidFill>
              </a:rPr>
              <a:t>*pour les épreuves locales (qui ne sont </a:t>
            </a:r>
            <a:r>
              <a:rPr lang="fr-CA" sz="2400" u="sng" dirty="0">
                <a:solidFill>
                  <a:schemeClr val="bg1"/>
                </a:solidFill>
                <a:effectLst>
                  <a:outerShdw blurRad="38100" dist="38100" dir="2700000" algn="tl">
                    <a:srgbClr val="000000">
                      <a:alpha val="43137"/>
                    </a:srgbClr>
                  </a:outerShdw>
                </a:effectLst>
              </a:rPr>
              <a:t>pas ministérielles</a:t>
            </a:r>
            <a:r>
              <a:rPr lang="fr-CA" sz="2400" dirty="0">
                <a:solidFill>
                  <a:schemeClr val="bg1"/>
                </a:solidFill>
              </a:rPr>
              <a:t>)</a:t>
            </a:r>
          </a:p>
        </p:txBody>
      </p:sp>
      <p:pic>
        <p:nvPicPr>
          <p:cNvPr id="3" name="Image 2" descr="Une image contenant Police, texte, Graphique, graphisme&#10;&#10;Description générée automatiquement">
            <a:extLst>
              <a:ext uri="{FF2B5EF4-FFF2-40B4-BE49-F238E27FC236}">
                <a16:creationId xmlns:a16="http://schemas.microsoft.com/office/drawing/2014/main" id="{61C860F7-E9ED-15B3-6D72-4A815B909BD3}"/>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5FF1F78A-9F61-3413-FA78-AF89B5DA701D}"/>
              </a:ext>
            </a:extLst>
          </p:cNvPr>
          <p:cNvPicPr>
            <a:picLocks noChangeAspect="1"/>
          </p:cNvPicPr>
          <p:nvPr>
            <p:custDataLst>
              <p:tags r:id="rId5"/>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5361619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52F914-AC06-3E36-85E5-DACA997C1EEB}"/>
              </a:ext>
            </a:extLst>
          </p:cNvPr>
          <p:cNvSpPr>
            <a:spLocks noGrp="1"/>
          </p:cNvSpPr>
          <p:nvPr>
            <p:ph type="title"/>
            <p:custDataLst>
              <p:tags r:id="rId1"/>
            </p:custDataLst>
          </p:nvPr>
        </p:nvSpPr>
        <p:spPr>
          <a:xfrm>
            <a:off x="838200" y="-181140"/>
            <a:ext cx="10515599" cy="834283"/>
          </a:xfrm>
        </p:spPr>
        <p:txBody>
          <a:bodyPr/>
          <a:lstStyle/>
          <a:p>
            <a:r>
              <a:rPr kumimoji="0" lang="fr-CA" sz="3600" b="0" i="0" u="none" strike="noStrike" kern="1200" cap="none" spc="0" normalizeH="0" baseline="0" noProof="0" dirty="0">
                <a:ln>
                  <a:noFill/>
                </a:ln>
                <a:solidFill>
                  <a:srgbClr val="FF6319"/>
                </a:solidFill>
                <a:effectLst/>
                <a:uLnTx/>
                <a:uFillTx/>
                <a:latin typeface="Arial" panose="020B0604020202020204" pitchFamily="34" charset="0"/>
                <a:ea typeface="+mj-ea"/>
                <a:cs typeface="Arial" panose="020B0604020202020204" pitchFamily="34" charset="0"/>
              </a:rPr>
              <a:t>Activité - Les éléments prescriptifs vs suggestifs</a:t>
            </a:r>
            <a:endParaRPr lang="fr-CA" dirty="0"/>
          </a:p>
        </p:txBody>
      </p:sp>
      <p:pic>
        <p:nvPicPr>
          <p:cNvPr id="3" name="Image 2">
            <a:extLst>
              <a:ext uri="{FF2B5EF4-FFF2-40B4-BE49-F238E27FC236}">
                <a16:creationId xmlns:a16="http://schemas.microsoft.com/office/drawing/2014/main" id="{581E30EE-E7C5-7537-FFCB-5C3181AC8710}"/>
              </a:ext>
            </a:extLst>
          </p:cNvPr>
          <p:cNvPicPr>
            <a:picLocks noChangeAspect="1"/>
          </p:cNvPicPr>
          <p:nvPr>
            <p:custDataLst>
              <p:tags r:id="rId2"/>
            </p:custDataLst>
          </p:nvPr>
        </p:nvPicPr>
        <p:blipFill>
          <a:blip r:embed="rId7"/>
          <a:stretch>
            <a:fillRect/>
          </a:stretch>
        </p:blipFill>
        <p:spPr>
          <a:xfrm>
            <a:off x="9266628" y="6369310"/>
            <a:ext cx="1828959" cy="365792"/>
          </a:xfrm>
          <a:prstGeom prst="rect">
            <a:avLst/>
          </a:prstGeom>
        </p:spPr>
      </p:pic>
      <p:pic>
        <p:nvPicPr>
          <p:cNvPr id="4" name="Image 3">
            <a:extLst>
              <a:ext uri="{FF2B5EF4-FFF2-40B4-BE49-F238E27FC236}">
                <a16:creationId xmlns:a16="http://schemas.microsoft.com/office/drawing/2014/main" id="{787966E7-91CC-3988-F703-8E57723C5FBD}"/>
              </a:ext>
            </a:extLst>
          </p:cNvPr>
          <p:cNvPicPr>
            <a:picLocks noChangeAspect="1"/>
          </p:cNvPicPr>
          <p:nvPr>
            <p:custDataLst>
              <p:tags r:id="rId3"/>
            </p:custDataLst>
          </p:nvPr>
        </p:nvPicPr>
        <p:blipFill>
          <a:blip r:embed="rId8"/>
          <a:stretch>
            <a:fillRect/>
          </a:stretch>
        </p:blipFill>
        <p:spPr>
          <a:xfrm>
            <a:off x="942045" y="6115801"/>
            <a:ext cx="688908" cy="682811"/>
          </a:xfrm>
          <a:prstGeom prst="rect">
            <a:avLst/>
          </a:prstGeom>
        </p:spPr>
      </p:pic>
      <p:pic>
        <p:nvPicPr>
          <p:cNvPr id="5" name="Image 4">
            <a:extLst>
              <a:ext uri="{FF2B5EF4-FFF2-40B4-BE49-F238E27FC236}">
                <a16:creationId xmlns:a16="http://schemas.microsoft.com/office/drawing/2014/main" id="{D62F1067-599B-61C5-4257-A99FC3A71D80}"/>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pic>
        <p:nvPicPr>
          <p:cNvPr id="1026" name="Picture 2" descr="Forms | EASI">
            <a:extLst>
              <a:ext uri="{FF2B5EF4-FFF2-40B4-BE49-F238E27FC236}">
                <a16:creationId xmlns:a16="http://schemas.microsoft.com/office/drawing/2014/main" id="{708F85EB-291B-B172-BF88-FD6E55B97B8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03229" y="2040623"/>
            <a:ext cx="2330135" cy="2330135"/>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4B42096D-0CD2-E744-802C-360C5DA8ABE1}"/>
              </a:ext>
            </a:extLst>
          </p:cNvPr>
          <p:cNvSpPr txBox="1"/>
          <p:nvPr/>
        </p:nvSpPr>
        <p:spPr>
          <a:xfrm>
            <a:off x="8780929" y="4464335"/>
            <a:ext cx="2796989" cy="646331"/>
          </a:xfrm>
          <a:prstGeom prst="rect">
            <a:avLst/>
          </a:prstGeom>
          <a:noFill/>
        </p:spPr>
        <p:txBody>
          <a:bodyPr wrap="square" rtlCol="0">
            <a:spAutoFit/>
          </a:bodyPr>
          <a:lstStyle/>
          <a:p>
            <a:pPr algn="ctr"/>
            <a:r>
              <a:rPr lang="fr-CA" dirty="0"/>
              <a:t>https://forms.gle/Hm1HpSETCdBoYCUFA  </a:t>
            </a:r>
          </a:p>
        </p:txBody>
      </p:sp>
    </p:spTree>
    <p:extLst>
      <p:ext uri="{BB962C8B-B14F-4D97-AF65-F5344CB8AC3E}">
        <p14:creationId xmlns:p14="http://schemas.microsoft.com/office/powerpoint/2010/main" val="24550295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238897" y="2424712"/>
            <a:ext cx="11714206" cy="1325563"/>
          </a:xfrm>
        </p:spPr>
        <p:txBody>
          <a:bodyPr>
            <a:noAutofit/>
          </a:bodyPr>
          <a:lstStyle/>
          <a:p>
            <a:pPr algn="ctr"/>
            <a:r>
              <a:rPr lang="fr-CA" sz="4800" b="1" dirty="0"/>
              <a:t>Le </a:t>
            </a:r>
            <a:r>
              <a:rPr lang="fr-CA" sz="4800" b="1" u="sng" dirty="0"/>
              <a:t>rôle des établissements </a:t>
            </a:r>
            <a:r>
              <a:rPr lang="fr-CA" sz="4800" b="1" dirty="0"/>
              <a:t>et les </a:t>
            </a:r>
            <a:r>
              <a:rPr lang="fr-CA" sz="4800" b="1" u="sng" dirty="0"/>
              <a:t>principales orientations</a:t>
            </a:r>
            <a:r>
              <a:rPr lang="fr-CA" sz="4800" b="1" dirty="0"/>
              <a:t> en matière d’évaluation</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3" name="Image 2" descr="Une image contenant Police, texte, Graphique, graphisme&#10;&#10;Description générée automatiquement">
            <a:extLst>
              <a:ext uri="{FF2B5EF4-FFF2-40B4-BE49-F238E27FC236}">
                <a16:creationId xmlns:a16="http://schemas.microsoft.com/office/drawing/2014/main" id="{3F852673-F417-26F6-12E9-17E9750301A2}"/>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7BA0BC28-7098-5E77-1605-92D923B093A1}"/>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30634140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357060" y="148051"/>
            <a:ext cx="4997884" cy="1107658"/>
          </a:xfrm>
        </p:spPr>
        <p:txBody>
          <a:bodyPr>
            <a:normAutofit/>
          </a:bodyPr>
          <a:lstStyle/>
          <a:p>
            <a:r>
              <a:rPr lang="fr-CA" sz="3600" b="1" dirty="0"/>
              <a:t>Cadres d’évaluation</a:t>
            </a:r>
            <a:br>
              <a:rPr lang="fr-CA" sz="3600" b="1" dirty="0"/>
            </a:br>
            <a:r>
              <a:rPr lang="fr-CA" sz="3600" b="1" dirty="0"/>
              <a:t>70 pts - MEES</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25">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grpSp>
        <p:nvGrpSpPr>
          <p:cNvPr id="6" name="Groupe 5">
            <a:extLst>
              <a:ext uri="{FF2B5EF4-FFF2-40B4-BE49-F238E27FC236}">
                <a16:creationId xmlns:a16="http://schemas.microsoft.com/office/drawing/2014/main" id="{530EE698-B724-5AD7-3A24-2FFF11404D28}"/>
              </a:ext>
            </a:extLst>
          </p:cNvPr>
          <p:cNvGrpSpPr/>
          <p:nvPr>
            <p:custDataLst>
              <p:tags r:id="rId3"/>
            </p:custDataLst>
          </p:nvPr>
        </p:nvGrpSpPr>
        <p:grpSpPr>
          <a:xfrm>
            <a:off x="1395540" y="39786"/>
            <a:ext cx="10564389" cy="5911396"/>
            <a:chOff x="1303199" y="946604"/>
            <a:chExt cx="10564389" cy="5911396"/>
          </a:xfrm>
        </p:grpSpPr>
        <p:pic>
          <p:nvPicPr>
            <p:cNvPr id="7" name="Picture 3">
              <a:extLst>
                <a:ext uri="{FF2B5EF4-FFF2-40B4-BE49-F238E27FC236}">
                  <a16:creationId xmlns:a16="http://schemas.microsoft.com/office/drawing/2014/main" id="{396FC308-CAE1-31EE-BB62-695F18F326E8}"/>
                </a:ext>
              </a:extLst>
            </p:cNvPr>
            <p:cNvPicPr>
              <a:picLocks noChangeAspect="1" noChangeArrowheads="1"/>
            </p:cNvPicPr>
            <p:nvPr>
              <p:custDataLst>
                <p:tags r:id="rId6"/>
              </p:custDataLst>
            </p:nvPr>
          </p:nvPicPr>
          <p:blipFill>
            <a:blip r:embed="rId26">
              <a:extLst>
                <a:ext uri="{28A0092B-C50C-407E-A947-70E740481C1C}">
                  <a14:useLocalDpi xmlns:a14="http://schemas.microsoft.com/office/drawing/2010/main" val="0"/>
                </a:ext>
              </a:extLst>
            </a:blip>
            <a:srcRect/>
            <a:stretch>
              <a:fillRect/>
            </a:stretch>
          </p:blipFill>
          <p:spPr bwMode="auto">
            <a:xfrm>
              <a:off x="4400711" y="946604"/>
              <a:ext cx="4596834" cy="59113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e 7">
              <a:extLst>
                <a:ext uri="{FF2B5EF4-FFF2-40B4-BE49-F238E27FC236}">
                  <a16:creationId xmlns:a16="http://schemas.microsoft.com/office/drawing/2014/main" id="{B4394FEA-1F69-8373-F3D4-791918397471}"/>
                </a:ext>
              </a:extLst>
            </p:cNvPr>
            <p:cNvGrpSpPr/>
            <p:nvPr/>
          </p:nvGrpSpPr>
          <p:grpSpPr>
            <a:xfrm>
              <a:off x="1303199" y="1205246"/>
              <a:ext cx="10564389" cy="4903703"/>
              <a:chOff x="1303199" y="1205246"/>
              <a:chExt cx="10564389" cy="4903703"/>
            </a:xfrm>
          </p:grpSpPr>
          <p:sp>
            <p:nvSpPr>
              <p:cNvPr id="9" name="ZoneTexte 8">
                <a:extLst>
                  <a:ext uri="{FF2B5EF4-FFF2-40B4-BE49-F238E27FC236}">
                    <a16:creationId xmlns:a16="http://schemas.microsoft.com/office/drawing/2014/main" id="{3FE93883-5196-6864-94DB-443A17A188FC}"/>
                  </a:ext>
                </a:extLst>
              </p:cNvPr>
              <p:cNvSpPr txBox="1"/>
              <p:nvPr>
                <p:custDataLst>
                  <p:tags r:id="rId7"/>
                </p:custDataLst>
              </p:nvPr>
            </p:nvSpPr>
            <p:spPr>
              <a:xfrm>
                <a:off x="10198564" y="4518604"/>
                <a:ext cx="4571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Ellipse 10">
                <a:extLst>
                  <a:ext uri="{FF2B5EF4-FFF2-40B4-BE49-F238E27FC236}">
                    <a16:creationId xmlns:a16="http://schemas.microsoft.com/office/drawing/2014/main" id="{45402B92-A050-DA68-7223-98F7048E56BB}"/>
                  </a:ext>
                </a:extLst>
              </p:cNvPr>
              <p:cNvSpPr/>
              <p:nvPr>
                <p:custDataLst>
                  <p:tags r:id="rId8"/>
                </p:custDataLst>
              </p:nvPr>
            </p:nvSpPr>
            <p:spPr>
              <a:xfrm>
                <a:off x="9103470" y="1205246"/>
                <a:ext cx="2639129" cy="1374891"/>
              </a:xfrm>
              <a:prstGeom prst="ellipse">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ZoneTexte 11">
                <a:extLst>
                  <a:ext uri="{FF2B5EF4-FFF2-40B4-BE49-F238E27FC236}">
                    <a16:creationId xmlns:a16="http://schemas.microsoft.com/office/drawing/2014/main" id="{735376FB-63D5-B234-CE52-B1A2ABACEE3C}"/>
                  </a:ext>
                </a:extLst>
              </p:cNvPr>
              <p:cNvSpPr txBox="1"/>
              <p:nvPr>
                <p:custDataLst>
                  <p:tags r:id="rId9"/>
                </p:custDataLst>
              </p:nvPr>
            </p:nvSpPr>
            <p:spPr>
              <a:xfrm>
                <a:off x="1303199" y="3052717"/>
                <a:ext cx="303866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800" b="0" i="0" u="none" strike="noStrike" kern="1200" cap="none" spc="0" normalizeH="0" baseline="0" noProof="0" dirty="0">
                    <a:ln>
                      <a:noFill/>
                    </a:ln>
                    <a:solidFill>
                      <a:prstClr val="black"/>
                    </a:solidFill>
                    <a:effectLst/>
                    <a:uLnTx/>
                    <a:uFillTx/>
                    <a:latin typeface="Calibri"/>
                    <a:ea typeface="+mn-ea"/>
                    <a:cs typeface="+mn-cs"/>
                  </a:rPr>
                  <a:t>Éléments de la compétence</a:t>
                </a:r>
              </a:p>
            </p:txBody>
          </p:sp>
          <p:cxnSp>
            <p:nvCxnSpPr>
              <p:cNvPr id="13" name="Connecteur droit avec flèche 12">
                <a:extLst>
                  <a:ext uri="{FF2B5EF4-FFF2-40B4-BE49-F238E27FC236}">
                    <a16:creationId xmlns:a16="http://schemas.microsoft.com/office/drawing/2014/main" id="{4C36AF8E-70E8-115F-F49D-DFCD0BF4D745}"/>
                  </a:ext>
                </a:extLst>
              </p:cNvPr>
              <p:cNvCxnSpPr>
                <a:endCxn id="15" idx="1"/>
              </p:cNvCxnSpPr>
              <p:nvPr>
                <p:custDataLst>
                  <p:tags r:id="rId10"/>
                </p:custDataLst>
              </p:nvPr>
            </p:nvCxnSpPr>
            <p:spPr>
              <a:xfrm flipV="1">
                <a:off x="3582057" y="3304833"/>
                <a:ext cx="874343" cy="82111"/>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0FAF0074-188F-F9D6-7D2B-F120843CA4CC}"/>
                  </a:ext>
                </a:extLst>
              </p:cNvPr>
              <p:cNvCxnSpPr>
                <a:endCxn id="15" idx="3"/>
              </p:cNvCxnSpPr>
              <p:nvPr>
                <p:custDataLst>
                  <p:tags r:id="rId11"/>
                </p:custDataLst>
              </p:nvPr>
            </p:nvCxnSpPr>
            <p:spPr>
              <a:xfrm>
                <a:off x="3554212" y="3386944"/>
                <a:ext cx="902187" cy="24632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5" name="Ellipse 14">
                <a:extLst>
                  <a:ext uri="{FF2B5EF4-FFF2-40B4-BE49-F238E27FC236}">
                    <a16:creationId xmlns:a16="http://schemas.microsoft.com/office/drawing/2014/main" id="{6D55A7E2-A3C4-55AA-71AE-8300AABBABCB}"/>
                  </a:ext>
                </a:extLst>
              </p:cNvPr>
              <p:cNvSpPr/>
              <p:nvPr>
                <p:custDataLst>
                  <p:tags r:id="rId12"/>
                </p:custDataLst>
              </p:nvPr>
            </p:nvSpPr>
            <p:spPr>
              <a:xfrm>
                <a:off x="4428556" y="3236806"/>
                <a:ext cx="190123" cy="464487"/>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ZoneTexte 15">
                <a:extLst>
                  <a:ext uri="{FF2B5EF4-FFF2-40B4-BE49-F238E27FC236}">
                    <a16:creationId xmlns:a16="http://schemas.microsoft.com/office/drawing/2014/main" id="{D6C562AF-D1A7-83DF-07B9-346B4D2E653D}"/>
                  </a:ext>
                </a:extLst>
              </p:cNvPr>
              <p:cNvSpPr txBox="1"/>
              <p:nvPr>
                <p:custDataLst>
                  <p:tags r:id="rId13"/>
                </p:custDataLst>
              </p:nvPr>
            </p:nvSpPr>
            <p:spPr>
              <a:xfrm>
                <a:off x="1574900" y="4348360"/>
                <a:ext cx="266171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800" b="0" i="0" u="none" strike="noStrike" kern="1200" cap="none" spc="0" normalizeH="0" baseline="0" noProof="0" dirty="0">
                    <a:ln>
                      <a:noFill/>
                    </a:ln>
                    <a:solidFill>
                      <a:prstClr val="black"/>
                    </a:solidFill>
                    <a:effectLst/>
                    <a:uLnTx/>
                    <a:uFillTx/>
                    <a:latin typeface="Calibri"/>
                    <a:ea typeface="+mn-ea"/>
                    <a:cs typeface="+mn-cs"/>
                  </a:rPr>
                  <a:t>Critères de performance retenus pour l’évaluation</a:t>
                </a:r>
              </a:p>
            </p:txBody>
          </p:sp>
          <p:cxnSp>
            <p:nvCxnSpPr>
              <p:cNvPr id="17" name="Connecteur droit avec flèche 16">
                <a:extLst>
                  <a:ext uri="{FF2B5EF4-FFF2-40B4-BE49-F238E27FC236}">
                    <a16:creationId xmlns:a16="http://schemas.microsoft.com/office/drawing/2014/main" id="{EF00EDA5-4581-0083-3A56-9F416F357C89}"/>
                  </a:ext>
                </a:extLst>
              </p:cNvPr>
              <p:cNvCxnSpPr>
                <a:endCxn id="18" idx="2"/>
              </p:cNvCxnSpPr>
              <p:nvPr>
                <p:custDataLst>
                  <p:tags r:id="rId14"/>
                </p:custDataLst>
              </p:nvPr>
            </p:nvCxnSpPr>
            <p:spPr>
              <a:xfrm flipV="1">
                <a:off x="3977464" y="3956435"/>
                <a:ext cx="639911" cy="576591"/>
              </a:xfrm>
              <a:prstGeom prst="straightConnector1">
                <a:avLst/>
              </a:prstGeom>
              <a:ln w="1905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8" name="Ellipse 17">
                <a:extLst>
                  <a:ext uri="{FF2B5EF4-FFF2-40B4-BE49-F238E27FC236}">
                    <a16:creationId xmlns:a16="http://schemas.microsoft.com/office/drawing/2014/main" id="{8AF57919-DDB1-5FCE-52BA-88A457FC7530}"/>
                  </a:ext>
                </a:extLst>
              </p:cNvPr>
              <p:cNvSpPr/>
              <p:nvPr>
                <p:custDataLst>
                  <p:tags r:id="rId15"/>
                </p:custDataLst>
              </p:nvPr>
            </p:nvSpPr>
            <p:spPr>
              <a:xfrm>
                <a:off x="4617375" y="3633269"/>
                <a:ext cx="208231" cy="646331"/>
              </a:xfrm>
              <a:prstGeom prst="ellipse">
                <a:avLst/>
              </a:prstGeom>
              <a:no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3F632651-44BD-EB58-57D4-CBBAA8ED311C}"/>
                  </a:ext>
                </a:extLst>
              </p:cNvPr>
              <p:cNvSpPr txBox="1"/>
              <p:nvPr>
                <p:custDataLst>
                  <p:tags r:id="rId16"/>
                </p:custDataLst>
              </p:nvPr>
            </p:nvSpPr>
            <p:spPr>
              <a:xfrm>
                <a:off x="8997544" y="3310104"/>
                <a:ext cx="280657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800" b="0" i="0" u="none" strike="noStrike" kern="1200" cap="none" spc="0" normalizeH="0" baseline="0" noProof="0" dirty="0">
                    <a:ln>
                      <a:noFill/>
                    </a:ln>
                    <a:solidFill>
                      <a:prstClr val="black"/>
                    </a:solidFill>
                    <a:effectLst/>
                    <a:uLnTx/>
                    <a:uFillTx/>
                    <a:latin typeface="Calibri"/>
                    <a:ea typeface="+mn-ea"/>
                    <a:cs typeface="+mn-cs"/>
                  </a:rPr>
                  <a:t>Pondération suggérée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800" b="0" i="0" u="none" strike="noStrike" kern="1200" cap="none" spc="0" normalizeH="0" baseline="0" noProof="0" dirty="0">
                    <a:ln>
                      <a:noFill/>
                    </a:ln>
                    <a:solidFill>
                      <a:prstClr val="black"/>
                    </a:solidFill>
                    <a:effectLst/>
                    <a:uLnTx/>
                    <a:uFillTx/>
                    <a:latin typeface="Calibri"/>
                    <a:ea typeface="+mn-ea"/>
                    <a:cs typeface="+mn-cs"/>
                  </a:rPr>
                  <a:t>(70 pts)</a:t>
                </a:r>
              </a:p>
            </p:txBody>
          </p:sp>
          <p:cxnSp>
            <p:nvCxnSpPr>
              <p:cNvPr id="20" name="Connecteur droit avec flèche 19">
                <a:extLst>
                  <a:ext uri="{FF2B5EF4-FFF2-40B4-BE49-F238E27FC236}">
                    <a16:creationId xmlns:a16="http://schemas.microsoft.com/office/drawing/2014/main" id="{93EAB855-732A-FE66-FAB2-08183AFD34A2}"/>
                  </a:ext>
                </a:extLst>
              </p:cNvPr>
              <p:cNvCxnSpPr/>
              <p:nvPr>
                <p:custDataLst>
                  <p:tags r:id="rId17"/>
                </p:custDataLst>
              </p:nvPr>
            </p:nvCxnSpPr>
            <p:spPr>
              <a:xfrm flipH="1">
                <a:off x="8767376" y="3711306"/>
                <a:ext cx="878187" cy="1"/>
              </a:xfrm>
              <a:prstGeom prst="straightConnector1">
                <a:avLst/>
              </a:prstGeom>
              <a:ln w="1905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7CD04520-985D-5B10-FBA2-7CC4E6B5A0A5}"/>
                  </a:ext>
                </a:extLst>
              </p:cNvPr>
              <p:cNvSpPr txBox="1"/>
              <p:nvPr>
                <p:custDataLst>
                  <p:tags r:id="rId18"/>
                </p:custDataLst>
              </p:nvPr>
            </p:nvSpPr>
            <p:spPr>
              <a:xfrm>
                <a:off x="8295994" y="5097764"/>
                <a:ext cx="310401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800" b="0" i="0" u="none" strike="noStrike" kern="1200" cap="none" spc="0" normalizeH="0" baseline="0" noProof="0" dirty="0">
                    <a:ln>
                      <a:noFill/>
                    </a:ln>
                    <a:solidFill>
                      <a:prstClr val="black"/>
                    </a:solidFill>
                    <a:effectLst/>
                    <a:uLnTx/>
                    <a:uFillTx/>
                    <a:latin typeface="Calibri"/>
                    <a:ea typeface="+mn-ea"/>
                    <a:cs typeface="+mn-cs"/>
                  </a:rPr>
                  <a:t>Règle(s) de verdict</a:t>
                </a:r>
              </a:p>
            </p:txBody>
          </p:sp>
          <p:cxnSp>
            <p:nvCxnSpPr>
              <p:cNvPr id="22" name="Connecteur droit avec flèche 21">
                <a:extLst>
                  <a:ext uri="{FF2B5EF4-FFF2-40B4-BE49-F238E27FC236}">
                    <a16:creationId xmlns:a16="http://schemas.microsoft.com/office/drawing/2014/main" id="{66A83A09-CA52-9111-7FF1-8F5C4CBE73D9}"/>
                  </a:ext>
                </a:extLst>
              </p:cNvPr>
              <p:cNvCxnSpPr/>
              <p:nvPr>
                <p:custDataLst>
                  <p:tags r:id="rId19"/>
                </p:custDataLst>
              </p:nvPr>
            </p:nvCxnSpPr>
            <p:spPr>
              <a:xfrm flipH="1">
                <a:off x="7282006" y="5290820"/>
                <a:ext cx="1013988" cy="0"/>
              </a:xfrm>
              <a:prstGeom prst="straightConnector1">
                <a:avLst/>
              </a:prstGeom>
              <a:ln w="19050">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37F70686-0F0F-CE2E-07DD-3BB35560E1A3}"/>
                  </a:ext>
                </a:extLst>
              </p:cNvPr>
              <p:cNvSpPr txBox="1"/>
              <p:nvPr>
                <p:custDataLst>
                  <p:tags r:id="rId20"/>
                </p:custDataLst>
              </p:nvPr>
            </p:nvSpPr>
            <p:spPr>
              <a:xfrm>
                <a:off x="1358443" y="5739617"/>
                <a:ext cx="27364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800" b="0" i="0" u="none" strike="noStrike" kern="1200" cap="none" spc="0" normalizeH="0" baseline="0" noProof="0" dirty="0">
                    <a:ln>
                      <a:noFill/>
                    </a:ln>
                    <a:solidFill>
                      <a:prstClr val="black"/>
                    </a:solidFill>
                    <a:effectLst/>
                    <a:uLnTx/>
                    <a:uFillTx/>
                    <a:latin typeface="Calibri"/>
                    <a:ea typeface="+mn-ea"/>
                    <a:cs typeface="+mn-cs"/>
                  </a:rPr>
                  <a:t>Description de l’évaluation</a:t>
                </a:r>
              </a:p>
            </p:txBody>
          </p:sp>
          <p:pic>
            <p:nvPicPr>
              <p:cNvPr id="24" name="Picture 3">
                <a:extLst>
                  <a:ext uri="{FF2B5EF4-FFF2-40B4-BE49-F238E27FC236}">
                    <a16:creationId xmlns:a16="http://schemas.microsoft.com/office/drawing/2014/main" id="{D54B2712-45AB-82A6-5F9E-A251F89FCD04}"/>
                  </a:ext>
                </a:extLst>
              </p:cNvPr>
              <p:cNvPicPr>
                <a:picLocks noChangeAspect="1" noChangeArrowheads="1"/>
              </p:cNvPicPr>
              <p:nvPr>
                <p:custDataLst>
                  <p:tags r:id="rId21"/>
                </p:custDataLst>
              </p:nvPr>
            </p:nvPicPr>
            <p:blipFill>
              <a:blip r:embed="rId27" cstate="print">
                <a:extLst>
                  <a:ext uri="{28A0092B-C50C-407E-A947-70E740481C1C}">
                    <a14:useLocalDpi xmlns:a14="http://schemas.microsoft.com/office/drawing/2010/main" val="0"/>
                  </a:ext>
                </a:extLst>
              </a:blip>
              <a:srcRect/>
              <a:stretch>
                <a:fillRect/>
              </a:stretch>
            </p:blipFill>
            <p:spPr bwMode="auto">
              <a:xfrm>
                <a:off x="3977463" y="5781450"/>
                <a:ext cx="518311" cy="327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ZoneTexte 24">
                <a:extLst>
                  <a:ext uri="{FF2B5EF4-FFF2-40B4-BE49-F238E27FC236}">
                    <a16:creationId xmlns:a16="http://schemas.microsoft.com/office/drawing/2014/main" id="{02242644-7521-75E1-784D-1FF6ADE3CC2B}"/>
                  </a:ext>
                </a:extLst>
              </p:cNvPr>
              <p:cNvSpPr txBox="1"/>
              <p:nvPr>
                <p:custDataLst>
                  <p:tags r:id="rId22"/>
                </p:custDataLst>
              </p:nvPr>
            </p:nvSpPr>
            <p:spPr>
              <a:xfrm>
                <a:off x="9064477" y="1519694"/>
                <a:ext cx="2803111"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800" b="0" i="0" u="none" strike="noStrike" kern="1200" cap="none" spc="0" normalizeH="0" baseline="0" noProof="0" dirty="0">
                    <a:ln>
                      <a:noFill/>
                    </a:ln>
                    <a:solidFill>
                      <a:prstClr val="black"/>
                    </a:solidFill>
                    <a:effectLst/>
                    <a:uLnTx/>
                    <a:uFillTx/>
                    <a:latin typeface="Calibri"/>
                    <a:ea typeface="+mn-ea"/>
                    <a:cs typeface="+mn-cs"/>
                  </a:rPr>
                  <a:t>Donne une marge</a:t>
                </a:r>
                <a:br>
                  <a:rPr kumimoji="0" lang="fr-CA" sz="1800" b="0" i="0" u="none" strike="noStrike" kern="1200" cap="none" spc="0" normalizeH="0" baseline="0" noProof="0" dirty="0">
                    <a:ln>
                      <a:noFill/>
                    </a:ln>
                    <a:solidFill>
                      <a:prstClr val="black"/>
                    </a:solidFill>
                    <a:effectLst/>
                    <a:uLnTx/>
                    <a:uFillTx/>
                    <a:latin typeface="Calibri"/>
                    <a:ea typeface="+mn-ea"/>
                    <a:cs typeface="+mn-cs"/>
                  </a:rPr>
                </a:br>
                <a:r>
                  <a:rPr kumimoji="0" lang="fr-CA" sz="1800" b="0" i="0" u="none" strike="noStrike" kern="1200" cap="none" spc="0" normalizeH="0" baseline="0" noProof="0" dirty="0">
                    <a:ln>
                      <a:noFill/>
                    </a:ln>
                    <a:solidFill>
                      <a:prstClr val="black"/>
                    </a:solidFill>
                    <a:effectLst/>
                    <a:uLnTx/>
                    <a:uFillTx/>
                    <a:latin typeface="Calibri"/>
                    <a:ea typeface="+mn-ea"/>
                    <a:cs typeface="+mn-cs"/>
                  </a:rPr>
                  <a:t>de manœuvre aux établissements.</a:t>
                </a:r>
              </a:p>
            </p:txBody>
          </p:sp>
        </p:grpSp>
      </p:grpSp>
      <p:pic>
        <p:nvPicPr>
          <p:cNvPr id="3" name="Image 2" descr="Une image contenant Police, texte, Graphique, graphisme&#10;&#10;Description générée automatiquement">
            <a:extLst>
              <a:ext uri="{FF2B5EF4-FFF2-40B4-BE49-F238E27FC236}">
                <a16:creationId xmlns:a16="http://schemas.microsoft.com/office/drawing/2014/main" id="{07191938-6280-69B7-1780-0D80B189F202}"/>
              </a:ext>
            </a:extLst>
          </p:cNvPr>
          <p:cNvPicPr>
            <a:picLocks noChangeAspect="1"/>
          </p:cNvPicPr>
          <p:nvPr>
            <p:custDataLst>
              <p:tags r:id="rId4"/>
            </p:custDataLst>
          </p:nvPr>
        </p:nvPicPr>
        <p:blipFill>
          <a:blip r:embed="rId28">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E304E35A-225B-1B89-0370-73BC44AEACE1}"/>
              </a:ext>
            </a:extLst>
          </p:cNvPr>
          <p:cNvPicPr>
            <a:picLocks noChangeAspect="1"/>
          </p:cNvPicPr>
          <p:nvPr>
            <p:custDataLst>
              <p:tags r:id="rId5"/>
            </p:custDataLst>
          </p:nvPr>
        </p:nvPicPr>
        <p:blipFill>
          <a:blip r:embed="rId29">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14506321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723900" y="167713"/>
            <a:ext cx="10515599" cy="1325563"/>
          </a:xfrm>
          <a:solidFill>
            <a:schemeClr val="accent2">
              <a:lumMod val="20000"/>
              <a:lumOff val="80000"/>
            </a:schemeClr>
          </a:solidFill>
        </p:spPr>
        <p:txBody>
          <a:bodyPr>
            <a:normAutofit fontScale="90000"/>
          </a:bodyPr>
          <a:lstStyle/>
          <a:p>
            <a:r>
              <a:rPr lang="fr-CA" b="1" dirty="0"/>
              <a:t>Rôle des établissements</a:t>
            </a:r>
            <a:br>
              <a:rPr lang="fr-CA" b="1" dirty="0"/>
            </a:br>
            <a:r>
              <a:rPr lang="fr-CA" sz="2800" b="1" dirty="0"/>
              <a:t>Nouveaux programmes – 5</a:t>
            </a:r>
            <a:r>
              <a:rPr lang="fr-CA" sz="2800" b="1" baseline="30000" dirty="0"/>
              <a:t>e</a:t>
            </a:r>
            <a:r>
              <a:rPr lang="fr-CA" sz="2800" b="1" dirty="0"/>
              <a:t> génération</a:t>
            </a:r>
            <a:br>
              <a:rPr lang="fr-CA" sz="2800" b="1" dirty="0"/>
            </a:br>
            <a:r>
              <a:rPr lang="fr-CA" sz="2800" b="1" dirty="0"/>
              <a:t>En respect des orientations ministérielles</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11">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4" name="Image 3" descr="Une image contenant Police, texte, Graphique, graphisme&#10;&#10;Description générée automatiquement">
            <a:extLst>
              <a:ext uri="{FF2B5EF4-FFF2-40B4-BE49-F238E27FC236}">
                <a16:creationId xmlns:a16="http://schemas.microsoft.com/office/drawing/2014/main" id="{62A4CFC8-1734-270F-7CD7-D89F4BDD880D}"/>
              </a:ext>
            </a:extLst>
          </p:cNvPr>
          <p:cNvPicPr>
            <a:picLocks noChangeAspect="1"/>
          </p:cNvPicPr>
          <p:nvPr>
            <p:custDataLst>
              <p:tags r:id="rId3"/>
            </p:custDataLst>
          </p:nvPr>
        </p:nvPicPr>
        <p:blipFill>
          <a:blip r:embed="rId12">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6" name="Image 5">
            <a:extLst>
              <a:ext uri="{FF2B5EF4-FFF2-40B4-BE49-F238E27FC236}">
                <a16:creationId xmlns:a16="http://schemas.microsoft.com/office/drawing/2014/main" id="{4F626BDC-9175-94B4-23B2-B6204CFD9A88}"/>
              </a:ext>
            </a:extLst>
          </p:cNvPr>
          <p:cNvPicPr>
            <a:picLocks noChangeAspect="1"/>
          </p:cNvPicPr>
          <p:nvPr>
            <p:custDataLst>
              <p:tags r:id="rId4"/>
            </p:custDataLst>
          </p:nvPr>
        </p:nvPicPr>
        <p:blipFill>
          <a:blip r:embed="rId13">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7" name="Ellipse 6">
            <a:extLst>
              <a:ext uri="{FF2B5EF4-FFF2-40B4-BE49-F238E27FC236}">
                <a16:creationId xmlns:a16="http://schemas.microsoft.com/office/drawing/2014/main" id="{16E00C72-B32B-4E6B-8155-83C80863A38C}"/>
              </a:ext>
            </a:extLst>
          </p:cNvPr>
          <p:cNvSpPr/>
          <p:nvPr>
            <p:custDataLst>
              <p:tags r:id="rId5"/>
            </p:custDataLst>
          </p:nvPr>
        </p:nvSpPr>
        <p:spPr>
          <a:xfrm>
            <a:off x="504960" y="1604342"/>
            <a:ext cx="3310371" cy="2328393"/>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sz="2400" b="1" dirty="0">
              <a:solidFill>
                <a:schemeClr val="accent2"/>
              </a:solidFill>
            </a:endParaRPr>
          </a:p>
        </p:txBody>
      </p:sp>
      <p:sp>
        <p:nvSpPr>
          <p:cNvPr id="8" name="Ellipse 7">
            <a:extLst>
              <a:ext uri="{FF2B5EF4-FFF2-40B4-BE49-F238E27FC236}">
                <a16:creationId xmlns:a16="http://schemas.microsoft.com/office/drawing/2014/main" id="{F1234E84-3511-4AAF-5A60-E0DEDA34FB0B}"/>
              </a:ext>
            </a:extLst>
          </p:cNvPr>
          <p:cNvSpPr/>
          <p:nvPr>
            <p:custDataLst>
              <p:tags r:id="rId6"/>
            </p:custDataLst>
          </p:nvPr>
        </p:nvSpPr>
        <p:spPr>
          <a:xfrm>
            <a:off x="3034934" y="3515064"/>
            <a:ext cx="3395838" cy="2439755"/>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sz="2400" b="1" dirty="0">
              <a:solidFill>
                <a:schemeClr val="accent2"/>
              </a:solidFill>
            </a:endParaRPr>
          </a:p>
        </p:txBody>
      </p:sp>
      <p:sp>
        <p:nvSpPr>
          <p:cNvPr id="9" name="Ellipse 8">
            <a:extLst>
              <a:ext uri="{FF2B5EF4-FFF2-40B4-BE49-F238E27FC236}">
                <a16:creationId xmlns:a16="http://schemas.microsoft.com/office/drawing/2014/main" id="{B9A4C42A-BFFD-6DD2-A405-1B8B7AA612E7}"/>
              </a:ext>
            </a:extLst>
          </p:cNvPr>
          <p:cNvSpPr/>
          <p:nvPr>
            <p:custDataLst>
              <p:tags r:id="rId7"/>
            </p:custDataLst>
          </p:nvPr>
        </p:nvSpPr>
        <p:spPr>
          <a:xfrm>
            <a:off x="5452947" y="1528591"/>
            <a:ext cx="3587047" cy="2328392"/>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sz="2400" b="1" dirty="0">
              <a:solidFill>
                <a:schemeClr val="accent2"/>
              </a:solidFill>
            </a:endParaRPr>
          </a:p>
        </p:txBody>
      </p:sp>
      <p:sp>
        <p:nvSpPr>
          <p:cNvPr id="10" name="Ellipse 9">
            <a:extLst>
              <a:ext uri="{FF2B5EF4-FFF2-40B4-BE49-F238E27FC236}">
                <a16:creationId xmlns:a16="http://schemas.microsoft.com/office/drawing/2014/main" id="{6928CA1B-4768-CB38-D76D-12E9B1CEEFF8}"/>
              </a:ext>
            </a:extLst>
          </p:cNvPr>
          <p:cNvSpPr/>
          <p:nvPr>
            <p:custDataLst>
              <p:tags r:id="rId8"/>
            </p:custDataLst>
          </p:nvPr>
        </p:nvSpPr>
        <p:spPr>
          <a:xfrm>
            <a:off x="8389024" y="3626426"/>
            <a:ext cx="3395837" cy="2328393"/>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sz="2400" b="1" dirty="0">
              <a:solidFill>
                <a:schemeClr val="accent2"/>
              </a:solidFill>
            </a:endParaRPr>
          </a:p>
        </p:txBody>
      </p:sp>
    </p:spTree>
    <p:extLst>
      <p:ext uri="{BB962C8B-B14F-4D97-AF65-F5344CB8AC3E}">
        <p14:creationId xmlns:p14="http://schemas.microsoft.com/office/powerpoint/2010/main" val="14699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529281" y="958250"/>
            <a:ext cx="5352535" cy="4120378"/>
          </a:xfrm>
        </p:spPr>
        <p:txBody>
          <a:bodyPr>
            <a:normAutofit/>
          </a:bodyPr>
          <a:lstStyle/>
          <a:p>
            <a:r>
              <a:rPr lang="fr-CA" sz="2800" dirty="0"/>
              <a:t>Les spécifications utilisées doivent toujours être les mêmes, d’une version d’épreuve à l’autre. </a:t>
            </a:r>
            <a:br>
              <a:rPr lang="fr-CA" sz="2800" dirty="0"/>
            </a:br>
            <a:endParaRPr lang="fr-CA" sz="2800" dirty="0"/>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7" name="Image 6">
            <a:extLst>
              <a:ext uri="{FF2B5EF4-FFF2-40B4-BE49-F238E27FC236}">
                <a16:creationId xmlns:a16="http://schemas.microsoft.com/office/drawing/2014/main" id="{2C15AFA6-980D-1568-7AD0-96D8D87063FE}"/>
              </a:ext>
            </a:extLst>
          </p:cNvPr>
          <p:cNvPicPr>
            <a:picLocks noChangeAspect="1"/>
          </p:cNvPicPr>
          <p:nvPr>
            <p:custDataLst>
              <p:tags r:id="rId3"/>
            </p:custDataLst>
          </p:nvPr>
        </p:nvPicPr>
        <p:blipFill>
          <a:blip r:embed="rId10"/>
          <a:stretch>
            <a:fillRect/>
          </a:stretch>
        </p:blipFill>
        <p:spPr>
          <a:xfrm>
            <a:off x="6096000" y="70388"/>
            <a:ext cx="5411894" cy="5906530"/>
          </a:xfrm>
          <a:prstGeom prst="rect">
            <a:avLst/>
          </a:prstGeom>
        </p:spPr>
      </p:pic>
      <p:sp>
        <p:nvSpPr>
          <p:cNvPr id="8" name="Ellipse 7">
            <a:extLst>
              <a:ext uri="{FF2B5EF4-FFF2-40B4-BE49-F238E27FC236}">
                <a16:creationId xmlns:a16="http://schemas.microsoft.com/office/drawing/2014/main" id="{4DB7F91A-848C-A3DA-E458-438DD329018B}"/>
              </a:ext>
            </a:extLst>
          </p:cNvPr>
          <p:cNvSpPr/>
          <p:nvPr>
            <p:custDataLst>
              <p:tags r:id="rId4"/>
            </p:custDataLst>
          </p:nvPr>
        </p:nvSpPr>
        <p:spPr>
          <a:xfrm>
            <a:off x="6096000" y="4292283"/>
            <a:ext cx="1811482" cy="369332"/>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Image 2" descr="Une image contenant Police, texte, Graphique, graphisme&#10;&#10;Description générée automatiquement">
            <a:extLst>
              <a:ext uri="{FF2B5EF4-FFF2-40B4-BE49-F238E27FC236}">
                <a16:creationId xmlns:a16="http://schemas.microsoft.com/office/drawing/2014/main" id="{4E6D75FE-749A-57E3-EA1D-AA34796474C8}"/>
              </a:ext>
            </a:extLst>
          </p:cNvPr>
          <p:cNvPicPr>
            <a:picLocks noChangeAspect="1"/>
          </p:cNvPicPr>
          <p:nvPr>
            <p:custDataLst>
              <p:tags r:id="rId5"/>
            </p:custDataLst>
          </p:nvPr>
        </p:nvPicPr>
        <p:blipFill>
          <a:blip r:embed="rId11">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0FAE5BAA-EBBC-B12F-B8A2-1FE9A50847FB}"/>
              </a:ext>
            </a:extLst>
          </p:cNvPr>
          <p:cNvPicPr>
            <a:picLocks noChangeAspect="1"/>
          </p:cNvPicPr>
          <p:nvPr>
            <p:custDataLst>
              <p:tags r:id="rId6"/>
            </p:custDataLst>
          </p:nvPr>
        </p:nvPicPr>
        <p:blipFill>
          <a:blip r:embed="rId12">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16012346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838200" y="234778"/>
            <a:ext cx="10515599" cy="1107658"/>
          </a:xfrm>
        </p:spPr>
        <p:txBody>
          <a:bodyPr>
            <a:normAutofit fontScale="90000"/>
          </a:bodyPr>
          <a:lstStyle/>
          <a:p>
            <a:r>
              <a:rPr lang="fr-CA" b="1" dirty="0"/>
              <a:t>Cadres d’évaluation 70 pts – </a:t>
            </a:r>
            <a:br>
              <a:rPr lang="fr-CA" b="1" dirty="0"/>
            </a:br>
            <a:r>
              <a:rPr lang="fr-CA" b="1" dirty="0"/>
              <a:t>La détermination des 30 points</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12">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sp>
        <p:nvSpPr>
          <p:cNvPr id="6" name="ZoneTexte 5">
            <a:extLst>
              <a:ext uri="{FF2B5EF4-FFF2-40B4-BE49-F238E27FC236}">
                <a16:creationId xmlns:a16="http://schemas.microsoft.com/office/drawing/2014/main" id="{3FD4B59C-0706-4A73-4CA9-E679D68100A3}"/>
              </a:ext>
            </a:extLst>
          </p:cNvPr>
          <p:cNvSpPr txBox="1"/>
          <p:nvPr>
            <p:custDataLst>
              <p:tags r:id="rId3"/>
            </p:custDataLst>
          </p:nvPr>
        </p:nvSpPr>
        <p:spPr>
          <a:xfrm>
            <a:off x="3578496" y="4908296"/>
            <a:ext cx="5035007" cy="10002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CA" sz="1800" b="1" i="0" u="none" strike="noStrike" kern="1200" cap="none" spc="0" normalizeH="0" baseline="0" noProof="0" dirty="0">
                <a:ln>
                  <a:noFill/>
                </a:ln>
                <a:solidFill>
                  <a:srgbClr val="37424A"/>
                </a:solidFill>
                <a:effectLst/>
                <a:uLnTx/>
                <a:uFillTx/>
                <a:latin typeface="Arial" panose="020B0604020202020204" pitchFamily="34" charset="0"/>
                <a:ea typeface="+mn-ea"/>
                <a:cs typeface="Arial" panose="020B0604020202020204" pitchFamily="34" charset="0"/>
              </a:rPr>
              <a:t>Une bonne occasion d’ajouter des critères :</a:t>
            </a:r>
          </a:p>
          <a:p>
            <a:pPr marL="285750" marR="0" lvl="0" indent="-285750" algn="l" defTabSz="914400" rtl="0" eaLnBrk="1" fontAlgn="auto" latinLnBrk="0" hangingPunct="1">
              <a:lnSpc>
                <a:spcPct val="100000"/>
              </a:lnSpc>
              <a:spcBef>
                <a:spcPts val="0"/>
              </a:spcBef>
              <a:spcAft>
                <a:spcPts val="0"/>
              </a:spcAft>
              <a:buClr>
                <a:srgbClr val="FF6319"/>
              </a:buClr>
              <a:buSzTx/>
              <a:buFont typeface="Arial" panose="020B0604020202020204" pitchFamily="34" charset="0"/>
              <a:buChar char="•"/>
              <a:tabLst/>
              <a:defRPr/>
            </a:pPr>
            <a:r>
              <a:rPr kumimoji="0" lang="fr-CA" sz="1800" b="0" i="0" u="none" strike="noStrike" kern="1200" cap="none" spc="0" normalizeH="0" baseline="0" noProof="0" dirty="0">
                <a:ln>
                  <a:noFill/>
                </a:ln>
                <a:solidFill>
                  <a:srgbClr val="37424A"/>
                </a:solidFill>
                <a:effectLst/>
                <a:uLnTx/>
                <a:uFillTx/>
                <a:latin typeface="Arial" panose="020B0604020202020204" pitchFamily="34" charset="0"/>
                <a:ea typeface="+mn-ea"/>
                <a:cs typeface="Arial" panose="020B0604020202020204" pitchFamily="34" charset="0"/>
              </a:rPr>
              <a:t>en lien avec la planification du travail;</a:t>
            </a:r>
          </a:p>
          <a:p>
            <a:pPr marL="285750" marR="0" lvl="0" indent="-285750" algn="l" defTabSz="914400" rtl="0" eaLnBrk="1" fontAlgn="auto" latinLnBrk="0" hangingPunct="1">
              <a:lnSpc>
                <a:spcPct val="100000"/>
              </a:lnSpc>
              <a:spcBef>
                <a:spcPts val="0"/>
              </a:spcBef>
              <a:spcAft>
                <a:spcPts val="0"/>
              </a:spcAft>
              <a:buClr>
                <a:srgbClr val="FF6319"/>
              </a:buClr>
              <a:buSzTx/>
              <a:buFont typeface="Arial" panose="020B0604020202020204" pitchFamily="34" charset="0"/>
              <a:buChar char="•"/>
              <a:tabLst/>
              <a:defRPr/>
            </a:pPr>
            <a:r>
              <a:rPr kumimoji="0" lang="fr-CA" sz="1800" b="0" i="1" u="none" strike="noStrike" kern="1200" cap="none" spc="0" normalizeH="0" baseline="0" noProof="0" dirty="0">
                <a:ln>
                  <a:noFill/>
                </a:ln>
                <a:solidFill>
                  <a:srgbClr val="37424A"/>
                </a:solidFill>
                <a:effectLst/>
                <a:uLnTx/>
                <a:uFillTx/>
                <a:latin typeface="Arial" panose="020B0604020202020204" pitchFamily="34" charset="0"/>
                <a:ea typeface="+mn-ea"/>
                <a:cs typeface="Arial" panose="020B0604020202020204" pitchFamily="34" charset="0"/>
              </a:rPr>
              <a:t>Et pour l’ensemble de la compétence</a:t>
            </a:r>
            <a:r>
              <a:rPr kumimoji="0" lang="fr-CA" sz="1800" b="0" i="0" u="none" strike="noStrike" kern="1200" cap="none" spc="0" normalizeH="0" baseline="0" noProof="0" dirty="0">
                <a:ln>
                  <a:noFill/>
                </a:ln>
                <a:solidFill>
                  <a:srgbClr val="37424A"/>
                </a:solidFill>
                <a:effectLst/>
                <a:uLnTx/>
                <a:uFillTx/>
                <a:latin typeface="Arial" panose="020B0604020202020204" pitchFamily="34" charset="0"/>
                <a:ea typeface="+mn-ea"/>
                <a:cs typeface="Arial" panose="020B0604020202020204" pitchFamily="34" charset="0"/>
              </a:rPr>
              <a:t>.</a:t>
            </a:r>
          </a:p>
        </p:txBody>
      </p:sp>
      <p:sp>
        <p:nvSpPr>
          <p:cNvPr id="7" name="ZoneTexte 6">
            <a:extLst>
              <a:ext uri="{FF2B5EF4-FFF2-40B4-BE49-F238E27FC236}">
                <a16:creationId xmlns:a16="http://schemas.microsoft.com/office/drawing/2014/main" id="{87305384-E8E4-CF92-ABE9-0B7F88A2414B}"/>
              </a:ext>
            </a:extLst>
          </p:cNvPr>
          <p:cNvSpPr txBox="1"/>
          <p:nvPr>
            <p:custDataLst>
              <p:tags r:id="rId4"/>
            </p:custDataLst>
          </p:nvPr>
        </p:nvSpPr>
        <p:spPr>
          <a:xfrm>
            <a:off x="3165270" y="1513671"/>
            <a:ext cx="586146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1800" b="1" i="0" u="none" strike="noStrike" kern="1200" cap="none" spc="0" normalizeH="0" baseline="0" noProof="0" dirty="0">
                <a:ln>
                  <a:noFill/>
                </a:ln>
                <a:solidFill>
                  <a:srgbClr val="37424A"/>
                </a:solidFill>
                <a:effectLst/>
                <a:uLnTx/>
                <a:uFillTx/>
                <a:latin typeface="Arial" panose="020B0604020202020204" pitchFamily="34" charset="0"/>
                <a:ea typeface="+mn-ea"/>
                <a:cs typeface="Arial" panose="020B0604020202020204" pitchFamily="34" charset="0"/>
              </a:rPr>
              <a:t>À partir de la tâche qui sera demandée à l’élève…</a:t>
            </a:r>
            <a:endParaRPr kumimoji="0" lang="fr-CA" sz="1800" b="0" i="0" u="none" strike="noStrike" kern="1200" cap="none" spc="0" normalizeH="0" baseline="0" noProof="0" dirty="0">
              <a:ln>
                <a:noFill/>
              </a:ln>
              <a:solidFill>
                <a:srgbClr val="37424A"/>
              </a:solidFill>
              <a:effectLst/>
              <a:uLnTx/>
              <a:uFillTx/>
              <a:latin typeface="Arial" panose="020B0604020202020204" pitchFamily="34" charset="0"/>
              <a:ea typeface="+mn-ea"/>
              <a:cs typeface="Arial" panose="020B0604020202020204" pitchFamily="34" charset="0"/>
            </a:endParaRPr>
          </a:p>
        </p:txBody>
      </p:sp>
      <p:sp>
        <p:nvSpPr>
          <p:cNvPr id="8" name="ZoneTexte 7">
            <a:extLst>
              <a:ext uri="{FF2B5EF4-FFF2-40B4-BE49-F238E27FC236}">
                <a16:creationId xmlns:a16="http://schemas.microsoft.com/office/drawing/2014/main" id="{6D726270-8350-A4C6-7A53-25B4BAA95F95}"/>
              </a:ext>
            </a:extLst>
          </p:cNvPr>
          <p:cNvSpPr txBox="1"/>
          <p:nvPr>
            <p:custDataLst>
              <p:tags r:id="rId5"/>
            </p:custDataLst>
          </p:nvPr>
        </p:nvSpPr>
        <p:spPr>
          <a:xfrm>
            <a:off x="5368634" y="2143187"/>
            <a:ext cx="4907975" cy="2466915"/>
          </a:xfrm>
          <a:prstGeom prst="ellipse">
            <a:avLst/>
          </a:prstGeom>
          <a:solidFill>
            <a:srgbClr val="FF6319"/>
          </a:solidFill>
          <a:ln>
            <a:solidFill>
              <a:srgbClr val="FF6319"/>
            </a:solidFill>
          </a:ln>
          <a:effectLst/>
          <a:scene3d>
            <a:camera prst="orthographicFront">
              <a:rot lat="0" lon="0" rev="0"/>
            </a:camera>
            <a:lightRig rig="chilly" dir="t">
              <a:rot lat="0" lon="0" rev="18480000"/>
            </a:lightRig>
          </a:scene3d>
          <a:sp3d contourW="12700" prstMaterial="clear">
            <a:bevelT h="63500"/>
            <a:contourClr>
              <a:schemeClr val="accent1">
                <a:lumMod val="50000"/>
              </a:schemeClr>
            </a:contourClr>
          </a:sp3d>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CA" sz="1800" b="1" i="0" u="none" strike="noStrike" kern="1200" cap="none" spc="0" normalizeH="0" baseline="0" noProof="0" dirty="0">
              <a:ln>
                <a:noFill/>
              </a:ln>
              <a:solidFill>
                <a:srgbClr val="37424A"/>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800" b="1" i="0" u="none" strike="noStrike" kern="1200" cap="none" spc="0" normalizeH="0" baseline="0" noProof="0" dirty="0">
                <a:ln>
                  <a:noFill/>
                </a:ln>
                <a:solidFill>
                  <a:srgbClr val="37424A"/>
                </a:solidFill>
                <a:effectLst/>
                <a:uLnTx/>
                <a:uFillTx/>
                <a:latin typeface="Calibri" panose="020F0502020204030204"/>
                <a:ea typeface="+mn-ea"/>
                <a:cs typeface="+mn-cs"/>
              </a:rPr>
              <a:t>Ajuster à la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800" b="1" i="0" u="none" strike="noStrike" kern="1200" cap="none" spc="0" normalizeH="0" baseline="0" noProof="0" dirty="0">
                <a:ln>
                  <a:noFill/>
                </a:ln>
                <a:solidFill>
                  <a:srgbClr val="37424A"/>
                </a:solidFill>
                <a:effectLst/>
                <a:uLnTx/>
                <a:uFillTx/>
                <a:latin typeface="Calibri" panose="020F0502020204030204"/>
                <a:ea typeface="+mn-ea"/>
                <a:cs typeface="+mn-cs"/>
              </a:rPr>
              <a:t> hausse 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800" b="1" i="0" u="none" strike="noStrike" kern="1200" cap="none" spc="0" normalizeH="0" baseline="0" noProof="0" dirty="0">
                <a:ln>
                  <a:noFill/>
                </a:ln>
                <a:solidFill>
                  <a:srgbClr val="37424A"/>
                </a:solidFill>
                <a:effectLst/>
                <a:uLnTx/>
                <a:uFillTx/>
                <a:latin typeface="Calibri" panose="020F0502020204030204"/>
                <a:ea typeface="+mn-ea"/>
                <a:cs typeface="+mn-cs"/>
              </a:rPr>
              <a:t>pondérations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800" b="1" i="0" u="none" strike="noStrike" kern="1200" cap="none" spc="0" normalizeH="0" baseline="0" noProof="0" dirty="0">
                <a:ln>
                  <a:noFill/>
                </a:ln>
                <a:solidFill>
                  <a:srgbClr val="37424A"/>
                </a:solidFill>
                <a:effectLst/>
                <a:uLnTx/>
                <a:uFillTx/>
                <a:latin typeface="Calibri" panose="020F0502020204030204"/>
                <a:ea typeface="+mn-ea"/>
                <a:cs typeface="+mn-cs"/>
              </a:rPr>
              <a:t> ministérielles</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CA" sz="18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sp>
        <p:nvSpPr>
          <p:cNvPr id="9" name="ZoneTexte 8">
            <a:extLst>
              <a:ext uri="{FF2B5EF4-FFF2-40B4-BE49-F238E27FC236}">
                <a16:creationId xmlns:a16="http://schemas.microsoft.com/office/drawing/2014/main" id="{79F8442A-437B-38D9-D965-A4A88461ECF1}"/>
              </a:ext>
            </a:extLst>
          </p:cNvPr>
          <p:cNvSpPr txBox="1"/>
          <p:nvPr>
            <p:custDataLst>
              <p:tags r:id="rId6"/>
            </p:custDataLst>
          </p:nvPr>
        </p:nvSpPr>
        <p:spPr>
          <a:xfrm>
            <a:off x="2067791" y="2143184"/>
            <a:ext cx="4596587" cy="2337078"/>
          </a:xfrm>
          <a:prstGeom prst="ellipse">
            <a:avLst/>
          </a:prstGeom>
          <a:solidFill>
            <a:srgbClr val="FF6319"/>
          </a:solidFill>
          <a:ln>
            <a:solidFill>
              <a:srgbClr val="FF6319"/>
            </a:solidFill>
          </a:ln>
          <a:effectLst/>
          <a:scene3d>
            <a:camera prst="orthographicFront">
              <a:rot lat="0" lon="0" rev="0"/>
            </a:camera>
            <a:lightRig rig="chilly" dir="t">
              <a:rot lat="0" lon="0" rev="18480000"/>
            </a:lightRig>
          </a:scene3d>
          <a:sp3d contourW="12700" prstMaterial="clear">
            <a:bevelT h="63500"/>
            <a:contourClr>
              <a:schemeClr val="accent1">
                <a:lumMod val="50000"/>
              </a:schemeClr>
            </a:contourClr>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700" b="1" i="0" u="none" strike="noStrike" kern="1200" cap="none" spc="0" normalizeH="0" baseline="0" noProof="0" dirty="0">
              <a:ln>
                <a:noFill/>
              </a:ln>
              <a:solidFill>
                <a:srgbClr val="37424A"/>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700" b="1" i="0" u="none" strike="noStrike" kern="1200" cap="none" spc="0" normalizeH="0" baseline="0" noProof="0" dirty="0">
                <a:ln>
                  <a:noFill/>
                </a:ln>
                <a:solidFill>
                  <a:srgbClr val="37424A"/>
                </a:solidFill>
                <a:effectLst/>
                <a:uLnTx/>
                <a:uFillTx/>
                <a:latin typeface="Calibri" panose="020F0502020204030204"/>
                <a:ea typeface="+mn-ea"/>
                <a:cs typeface="+mn-cs"/>
              </a:rPr>
              <a:t>Ajouter des critères complémentaires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700" b="1" i="0" u="none" strike="noStrike" kern="1200" cap="none" spc="0" normalizeH="0" baseline="0" noProof="0" dirty="0">
                <a:ln>
                  <a:noFill/>
                </a:ln>
                <a:solidFill>
                  <a:srgbClr val="37424A"/>
                </a:solidFill>
                <a:effectLst/>
                <a:uLnTx/>
                <a:uFillTx/>
                <a:latin typeface="Calibri" panose="020F0502020204030204"/>
                <a:ea typeface="+mn-ea"/>
                <a:cs typeface="+mn-cs"/>
              </a:rPr>
              <a:t>au Cadre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700" b="1" i="0" u="none" strike="noStrike" kern="1200" cap="none" spc="0" normalizeH="0" baseline="0" noProof="0" dirty="0">
                <a:ln>
                  <a:noFill/>
                </a:ln>
                <a:solidFill>
                  <a:srgbClr val="37424A"/>
                </a:solidFill>
                <a:effectLst/>
                <a:uLnTx/>
                <a:uFillTx/>
                <a:latin typeface="Calibri" panose="020F0502020204030204"/>
                <a:ea typeface="+mn-ea"/>
                <a:cs typeface="+mn-cs"/>
              </a:rPr>
              <a:t>d’évaluation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700" b="1" i="0" u="none" strike="noStrike" kern="1200" cap="none" spc="0" normalizeH="0" baseline="0" noProof="0" dirty="0">
                <a:ln>
                  <a:noFill/>
                </a:ln>
                <a:solidFill>
                  <a:srgbClr val="37424A"/>
                </a:solidFill>
                <a:effectLst/>
                <a:uLnTx/>
                <a:uFillTx/>
                <a:latin typeface="Calibri" panose="020F0502020204030204"/>
                <a:ea typeface="+mn-ea"/>
                <a:cs typeface="+mn-cs"/>
              </a:rPr>
              <a:t>du MEES</a:t>
            </a:r>
          </a:p>
        </p:txBody>
      </p:sp>
      <p:sp>
        <p:nvSpPr>
          <p:cNvPr id="11" name="ZoneTexte 10">
            <a:extLst>
              <a:ext uri="{FF2B5EF4-FFF2-40B4-BE49-F238E27FC236}">
                <a16:creationId xmlns:a16="http://schemas.microsoft.com/office/drawing/2014/main" id="{5903B405-6142-5053-E4C7-C4A2E3B7F579}"/>
              </a:ext>
            </a:extLst>
          </p:cNvPr>
          <p:cNvSpPr txBox="1"/>
          <p:nvPr>
            <p:custDataLst>
              <p:tags r:id="rId7"/>
            </p:custDataLst>
          </p:nvPr>
        </p:nvSpPr>
        <p:spPr>
          <a:xfrm>
            <a:off x="5100255" y="2697992"/>
            <a:ext cx="1800000" cy="1536412"/>
          </a:xfrm>
          <a:prstGeom prst="ellipse">
            <a:avLst/>
          </a:prstGeom>
          <a:noFill/>
          <a:ln>
            <a:noFill/>
          </a:ln>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600" b="1" i="0" u="none" strike="noStrike" kern="1200" cap="none" spc="0" normalizeH="0" baseline="0" noProof="0" dirty="0">
                <a:ln>
                  <a:noFill/>
                </a:ln>
                <a:solidFill>
                  <a:srgbClr val="37424A"/>
                </a:solidFill>
                <a:effectLst/>
                <a:uLnTx/>
                <a:uFillTx/>
                <a:latin typeface="Calibri" panose="020F0502020204030204"/>
                <a:ea typeface="+mn-ea"/>
                <a:cs typeface="+mn-cs"/>
              </a:rPr>
              <a:t>Faire une combinaison des deux</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7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pic>
        <p:nvPicPr>
          <p:cNvPr id="3" name="Image 2" descr="Une image contenant Police, texte, Graphique, graphisme&#10;&#10;Description générée automatiquement">
            <a:extLst>
              <a:ext uri="{FF2B5EF4-FFF2-40B4-BE49-F238E27FC236}">
                <a16:creationId xmlns:a16="http://schemas.microsoft.com/office/drawing/2014/main" id="{C955CAEF-E49D-0E82-E091-8FC678ADF8AF}"/>
              </a:ext>
            </a:extLst>
          </p:cNvPr>
          <p:cNvPicPr>
            <a:picLocks noChangeAspect="1"/>
          </p:cNvPicPr>
          <p:nvPr>
            <p:custDataLst>
              <p:tags r:id="rId8"/>
            </p:custDataLst>
          </p:nvPr>
        </p:nvPicPr>
        <p:blipFill>
          <a:blip r:embed="rId13">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E3DFEEE8-CAE9-51FD-C435-D87CCD22E1A6}"/>
              </a:ext>
            </a:extLst>
          </p:cNvPr>
          <p:cNvPicPr>
            <a:picLocks noChangeAspect="1"/>
          </p:cNvPicPr>
          <p:nvPr>
            <p:custDataLst>
              <p:tags r:id="rId9"/>
            </p:custDataLst>
          </p:nvPr>
        </p:nvPicPr>
        <p:blipFill>
          <a:blip r:embed="rId14">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269598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25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10250"/>
                            </p:stCondLst>
                            <p:childTnLst>
                              <p:par>
                                <p:cTn id="8" presetID="32" presetClass="emph" presetSubtype="0" fill="hold" grpId="1" nodeType="afterEffect">
                                  <p:stCondLst>
                                    <p:cond delay="4000"/>
                                  </p:stCondLst>
                                  <p:childTnLst>
                                    <p:animRot by="120000">
                                      <p:cBhvr>
                                        <p:cTn id="9" dur="105" fill="hold">
                                          <p:stCondLst>
                                            <p:cond delay="0"/>
                                          </p:stCondLst>
                                        </p:cTn>
                                        <p:tgtEl>
                                          <p:spTgt spid="6"/>
                                        </p:tgtEl>
                                        <p:attrNameLst>
                                          <p:attrName>r</p:attrName>
                                        </p:attrNameLst>
                                      </p:cBhvr>
                                    </p:animRot>
                                    <p:animRot by="-240000">
                                      <p:cBhvr>
                                        <p:cTn id="10" dur="210" fill="hold">
                                          <p:stCondLst>
                                            <p:cond delay="210"/>
                                          </p:stCondLst>
                                        </p:cTn>
                                        <p:tgtEl>
                                          <p:spTgt spid="6"/>
                                        </p:tgtEl>
                                        <p:attrNameLst>
                                          <p:attrName>r</p:attrName>
                                        </p:attrNameLst>
                                      </p:cBhvr>
                                    </p:animRot>
                                    <p:animRot by="240000">
                                      <p:cBhvr>
                                        <p:cTn id="11" dur="210" fill="hold">
                                          <p:stCondLst>
                                            <p:cond delay="420"/>
                                          </p:stCondLst>
                                        </p:cTn>
                                        <p:tgtEl>
                                          <p:spTgt spid="6"/>
                                        </p:tgtEl>
                                        <p:attrNameLst>
                                          <p:attrName>r</p:attrName>
                                        </p:attrNameLst>
                                      </p:cBhvr>
                                    </p:animRot>
                                    <p:animRot by="-240000">
                                      <p:cBhvr>
                                        <p:cTn id="12" dur="210" fill="hold">
                                          <p:stCondLst>
                                            <p:cond delay="630"/>
                                          </p:stCondLst>
                                        </p:cTn>
                                        <p:tgtEl>
                                          <p:spTgt spid="6"/>
                                        </p:tgtEl>
                                        <p:attrNameLst>
                                          <p:attrName>r</p:attrName>
                                        </p:attrNameLst>
                                      </p:cBhvr>
                                    </p:animRot>
                                    <p:animRot by="120000">
                                      <p:cBhvr>
                                        <p:cTn id="13" dur="210" fill="hold">
                                          <p:stCondLst>
                                            <p:cond delay="840"/>
                                          </p:stCondLst>
                                        </p:cTn>
                                        <p:tgtEl>
                                          <p:spTgt spid="6"/>
                                        </p:tgtEl>
                                        <p:attrNameLst>
                                          <p:attrName>r</p:attrName>
                                        </p:attrNameLst>
                                      </p:cBhvr>
                                    </p:animRot>
                                  </p:childTnLst>
                                </p:cTn>
                              </p:par>
                            </p:childTnLst>
                          </p:cTn>
                        </p:par>
                        <p:par>
                          <p:cTn id="14" fill="hold">
                            <p:stCondLst>
                              <p:cond delay="15300"/>
                            </p:stCondLst>
                            <p:childTnLst>
                              <p:par>
                                <p:cTn id="15" presetID="32" presetClass="emph" presetSubtype="0" fill="hold" grpId="2" nodeType="afterEffect">
                                  <p:stCondLst>
                                    <p:cond delay="0"/>
                                  </p:stCondLst>
                                  <p:childTnLst>
                                    <p:animRot by="120000">
                                      <p:cBhvr>
                                        <p:cTn id="16" dur="100" fill="hold">
                                          <p:stCondLst>
                                            <p:cond delay="0"/>
                                          </p:stCondLst>
                                        </p:cTn>
                                        <p:tgtEl>
                                          <p:spTgt spid="6"/>
                                        </p:tgtEl>
                                        <p:attrNameLst>
                                          <p:attrName>r</p:attrName>
                                        </p:attrNameLst>
                                      </p:cBhvr>
                                    </p:animRot>
                                    <p:animRot by="-240000">
                                      <p:cBhvr>
                                        <p:cTn id="17" dur="200" fill="hold">
                                          <p:stCondLst>
                                            <p:cond delay="200"/>
                                          </p:stCondLst>
                                        </p:cTn>
                                        <p:tgtEl>
                                          <p:spTgt spid="6"/>
                                        </p:tgtEl>
                                        <p:attrNameLst>
                                          <p:attrName>r</p:attrName>
                                        </p:attrNameLst>
                                      </p:cBhvr>
                                    </p:animRot>
                                    <p:animRot by="240000">
                                      <p:cBhvr>
                                        <p:cTn id="18" dur="200" fill="hold">
                                          <p:stCondLst>
                                            <p:cond delay="400"/>
                                          </p:stCondLst>
                                        </p:cTn>
                                        <p:tgtEl>
                                          <p:spTgt spid="6"/>
                                        </p:tgtEl>
                                        <p:attrNameLst>
                                          <p:attrName>r</p:attrName>
                                        </p:attrNameLst>
                                      </p:cBhvr>
                                    </p:animRot>
                                    <p:animRot by="-240000">
                                      <p:cBhvr>
                                        <p:cTn id="19" dur="200" fill="hold">
                                          <p:stCondLst>
                                            <p:cond delay="600"/>
                                          </p:stCondLst>
                                        </p:cTn>
                                        <p:tgtEl>
                                          <p:spTgt spid="6"/>
                                        </p:tgtEl>
                                        <p:attrNameLst>
                                          <p:attrName>r</p:attrName>
                                        </p:attrNameLst>
                                      </p:cBhvr>
                                    </p:animRot>
                                    <p:animRot by="120000">
                                      <p:cBhvr>
                                        <p:cTn id="20" dur="200" fill="hold">
                                          <p:stCondLst>
                                            <p:cond delay="800"/>
                                          </p:stCondLst>
                                        </p:cTn>
                                        <p:tgtEl>
                                          <p:spTgt spid="6"/>
                                        </p:tgtEl>
                                        <p:attrNameLst>
                                          <p:attrName>r</p:attrName>
                                        </p:attrNameLst>
                                      </p:cBhvr>
                                    </p:animRot>
                                  </p:childTnLst>
                                </p:cTn>
                              </p:par>
                            </p:childTnLst>
                          </p:cTn>
                        </p:par>
                        <p:par>
                          <p:cTn id="21" fill="hold">
                            <p:stCondLst>
                              <p:cond delay="16300"/>
                            </p:stCondLst>
                            <p:childTnLst>
                              <p:par>
                                <p:cTn id="22" presetID="1" presetClass="entr" presetSubtype="0" fill="hold" grpId="0" nodeType="afterEffect">
                                  <p:stCondLst>
                                    <p:cond delay="10250"/>
                                  </p:stCondLst>
                                  <p:childTnLst>
                                    <p:set>
                                      <p:cBhvr>
                                        <p:cTn id="23" dur="1" fill="hold">
                                          <p:stCondLst>
                                            <p:cond delay="0"/>
                                          </p:stCondLst>
                                        </p:cTn>
                                        <p:tgtEl>
                                          <p:spTgt spid="7"/>
                                        </p:tgtEl>
                                        <p:attrNameLst>
                                          <p:attrName>style.visibility</p:attrName>
                                        </p:attrNameLst>
                                      </p:cBhvr>
                                      <p:to>
                                        <p:strVal val="visible"/>
                                      </p:to>
                                    </p:set>
                                  </p:childTnLst>
                                </p:cTn>
                              </p:par>
                            </p:childTnLst>
                          </p:cTn>
                        </p:par>
                        <p:par>
                          <p:cTn id="24" fill="hold">
                            <p:stCondLst>
                              <p:cond delay="26550"/>
                            </p:stCondLst>
                            <p:childTnLst>
                              <p:par>
                                <p:cTn id="25" presetID="32" presetClass="emph" presetSubtype="0" fill="hold" grpId="1" nodeType="afterEffect">
                                  <p:stCondLst>
                                    <p:cond delay="4000"/>
                                  </p:stCondLst>
                                  <p:childTnLst>
                                    <p:animRot by="120000">
                                      <p:cBhvr>
                                        <p:cTn id="26" dur="105" fill="hold">
                                          <p:stCondLst>
                                            <p:cond delay="0"/>
                                          </p:stCondLst>
                                        </p:cTn>
                                        <p:tgtEl>
                                          <p:spTgt spid="7"/>
                                        </p:tgtEl>
                                        <p:attrNameLst>
                                          <p:attrName>r</p:attrName>
                                        </p:attrNameLst>
                                      </p:cBhvr>
                                    </p:animRot>
                                    <p:animRot by="-240000">
                                      <p:cBhvr>
                                        <p:cTn id="27" dur="210" fill="hold">
                                          <p:stCondLst>
                                            <p:cond delay="210"/>
                                          </p:stCondLst>
                                        </p:cTn>
                                        <p:tgtEl>
                                          <p:spTgt spid="7"/>
                                        </p:tgtEl>
                                        <p:attrNameLst>
                                          <p:attrName>r</p:attrName>
                                        </p:attrNameLst>
                                      </p:cBhvr>
                                    </p:animRot>
                                    <p:animRot by="240000">
                                      <p:cBhvr>
                                        <p:cTn id="28" dur="210" fill="hold">
                                          <p:stCondLst>
                                            <p:cond delay="420"/>
                                          </p:stCondLst>
                                        </p:cTn>
                                        <p:tgtEl>
                                          <p:spTgt spid="7"/>
                                        </p:tgtEl>
                                        <p:attrNameLst>
                                          <p:attrName>r</p:attrName>
                                        </p:attrNameLst>
                                      </p:cBhvr>
                                    </p:animRot>
                                    <p:animRot by="-240000">
                                      <p:cBhvr>
                                        <p:cTn id="29" dur="210" fill="hold">
                                          <p:stCondLst>
                                            <p:cond delay="630"/>
                                          </p:stCondLst>
                                        </p:cTn>
                                        <p:tgtEl>
                                          <p:spTgt spid="7"/>
                                        </p:tgtEl>
                                        <p:attrNameLst>
                                          <p:attrName>r</p:attrName>
                                        </p:attrNameLst>
                                      </p:cBhvr>
                                    </p:animRot>
                                    <p:animRot by="120000">
                                      <p:cBhvr>
                                        <p:cTn id="30" dur="210" fill="hold">
                                          <p:stCondLst>
                                            <p:cond delay="840"/>
                                          </p:stCondLst>
                                        </p:cTn>
                                        <p:tgtEl>
                                          <p:spTgt spid="7"/>
                                        </p:tgtEl>
                                        <p:attrNameLst>
                                          <p:attrName>r</p:attrName>
                                        </p:attrNameLst>
                                      </p:cBhvr>
                                    </p:animRot>
                                  </p:childTnLst>
                                </p:cTn>
                              </p:par>
                            </p:childTnLst>
                          </p:cTn>
                        </p:par>
                        <p:par>
                          <p:cTn id="31" fill="hold">
                            <p:stCondLst>
                              <p:cond delay="31600"/>
                            </p:stCondLst>
                            <p:childTnLst>
                              <p:par>
                                <p:cTn id="32" presetID="32" presetClass="emph" presetSubtype="0" fill="hold" grpId="2" nodeType="afterEffect">
                                  <p:stCondLst>
                                    <p:cond delay="0"/>
                                  </p:stCondLst>
                                  <p:childTnLst>
                                    <p:animRot by="120000">
                                      <p:cBhvr>
                                        <p:cTn id="33" dur="100" fill="hold">
                                          <p:stCondLst>
                                            <p:cond delay="0"/>
                                          </p:stCondLst>
                                        </p:cTn>
                                        <p:tgtEl>
                                          <p:spTgt spid="7"/>
                                        </p:tgtEl>
                                        <p:attrNameLst>
                                          <p:attrName>r</p:attrName>
                                        </p:attrNameLst>
                                      </p:cBhvr>
                                    </p:animRot>
                                    <p:animRot by="-240000">
                                      <p:cBhvr>
                                        <p:cTn id="34" dur="200" fill="hold">
                                          <p:stCondLst>
                                            <p:cond delay="200"/>
                                          </p:stCondLst>
                                        </p:cTn>
                                        <p:tgtEl>
                                          <p:spTgt spid="7"/>
                                        </p:tgtEl>
                                        <p:attrNameLst>
                                          <p:attrName>r</p:attrName>
                                        </p:attrNameLst>
                                      </p:cBhvr>
                                    </p:animRot>
                                    <p:animRot by="240000">
                                      <p:cBhvr>
                                        <p:cTn id="35" dur="200" fill="hold">
                                          <p:stCondLst>
                                            <p:cond delay="400"/>
                                          </p:stCondLst>
                                        </p:cTn>
                                        <p:tgtEl>
                                          <p:spTgt spid="7"/>
                                        </p:tgtEl>
                                        <p:attrNameLst>
                                          <p:attrName>r</p:attrName>
                                        </p:attrNameLst>
                                      </p:cBhvr>
                                    </p:animRot>
                                    <p:animRot by="-240000">
                                      <p:cBhvr>
                                        <p:cTn id="36" dur="200" fill="hold">
                                          <p:stCondLst>
                                            <p:cond delay="600"/>
                                          </p:stCondLst>
                                        </p:cTn>
                                        <p:tgtEl>
                                          <p:spTgt spid="7"/>
                                        </p:tgtEl>
                                        <p:attrNameLst>
                                          <p:attrName>r</p:attrName>
                                        </p:attrNameLst>
                                      </p:cBhvr>
                                    </p:animRot>
                                    <p:animRot by="120000">
                                      <p:cBhvr>
                                        <p:cTn id="37" dur="200" fill="hold">
                                          <p:stCondLst>
                                            <p:cond delay="800"/>
                                          </p:stCondLst>
                                        </p:cTn>
                                        <p:tgtEl>
                                          <p:spTgt spid="7"/>
                                        </p:tgtEl>
                                        <p:attrNameLst>
                                          <p:attrName>r</p:attrName>
                                        </p:attrNameLst>
                                      </p:cBhvr>
                                    </p:animRot>
                                  </p:childTnLst>
                                </p:cTn>
                              </p:par>
                            </p:childTnLst>
                          </p:cTn>
                        </p:par>
                        <p:par>
                          <p:cTn id="38" fill="hold">
                            <p:stCondLst>
                              <p:cond delay="32600"/>
                            </p:stCondLst>
                            <p:childTnLst>
                              <p:par>
                                <p:cTn id="39" presetID="53" presetClass="entr" presetSubtype="16" fill="hold" grpId="0" nodeType="afterEffect">
                                  <p:stCondLst>
                                    <p:cond delay="6000"/>
                                  </p:stCondLst>
                                  <p:childTnLst>
                                    <p:set>
                                      <p:cBhvr>
                                        <p:cTn id="40" dur="1" fill="hold">
                                          <p:stCondLst>
                                            <p:cond delay="0"/>
                                          </p:stCondLst>
                                        </p:cTn>
                                        <p:tgtEl>
                                          <p:spTgt spid="8"/>
                                        </p:tgtEl>
                                        <p:attrNameLst>
                                          <p:attrName>style.visibility</p:attrName>
                                        </p:attrNameLst>
                                      </p:cBhvr>
                                      <p:to>
                                        <p:strVal val="visible"/>
                                      </p:to>
                                    </p:set>
                                    <p:anim calcmode="lin" valueType="num">
                                      <p:cBhvr>
                                        <p:cTn id="41" dur="2000" fill="hold"/>
                                        <p:tgtEl>
                                          <p:spTgt spid="8"/>
                                        </p:tgtEl>
                                        <p:attrNameLst>
                                          <p:attrName>ppt_w</p:attrName>
                                        </p:attrNameLst>
                                      </p:cBhvr>
                                      <p:tavLst>
                                        <p:tav tm="0">
                                          <p:val>
                                            <p:fltVal val="0"/>
                                          </p:val>
                                        </p:tav>
                                        <p:tav tm="100000">
                                          <p:val>
                                            <p:strVal val="#ppt_w"/>
                                          </p:val>
                                        </p:tav>
                                      </p:tavLst>
                                    </p:anim>
                                    <p:anim calcmode="lin" valueType="num">
                                      <p:cBhvr>
                                        <p:cTn id="42" dur="2000" fill="hold"/>
                                        <p:tgtEl>
                                          <p:spTgt spid="8"/>
                                        </p:tgtEl>
                                        <p:attrNameLst>
                                          <p:attrName>ppt_h</p:attrName>
                                        </p:attrNameLst>
                                      </p:cBhvr>
                                      <p:tavLst>
                                        <p:tav tm="0">
                                          <p:val>
                                            <p:fltVal val="0"/>
                                          </p:val>
                                        </p:tav>
                                        <p:tav tm="100000">
                                          <p:val>
                                            <p:strVal val="#ppt_h"/>
                                          </p:val>
                                        </p:tav>
                                      </p:tavLst>
                                    </p:anim>
                                    <p:animEffect transition="in" filter="fade">
                                      <p:cBhvr>
                                        <p:cTn id="43" dur="2000"/>
                                        <p:tgtEl>
                                          <p:spTgt spid="8"/>
                                        </p:tgtEl>
                                      </p:cBhvr>
                                    </p:animEffect>
                                  </p:childTnLst>
                                </p:cTn>
                              </p:par>
                            </p:childTnLst>
                          </p:cTn>
                        </p:par>
                        <p:par>
                          <p:cTn id="44" fill="hold">
                            <p:stCondLst>
                              <p:cond delay="40600"/>
                            </p:stCondLst>
                            <p:childTnLst>
                              <p:par>
                                <p:cTn id="45" presetID="53" presetClass="entr" presetSubtype="16" fill="hold" grpId="0" nodeType="afterEffect">
                                  <p:stCondLst>
                                    <p:cond delay="8000"/>
                                  </p:stCondLst>
                                  <p:childTnLst>
                                    <p:set>
                                      <p:cBhvr>
                                        <p:cTn id="46" dur="1" fill="hold">
                                          <p:stCondLst>
                                            <p:cond delay="0"/>
                                          </p:stCondLst>
                                        </p:cTn>
                                        <p:tgtEl>
                                          <p:spTgt spid="9"/>
                                        </p:tgtEl>
                                        <p:attrNameLst>
                                          <p:attrName>style.visibility</p:attrName>
                                        </p:attrNameLst>
                                      </p:cBhvr>
                                      <p:to>
                                        <p:strVal val="visible"/>
                                      </p:to>
                                    </p:set>
                                    <p:anim calcmode="lin" valueType="num">
                                      <p:cBhvr>
                                        <p:cTn id="47" dur="2000" fill="hold"/>
                                        <p:tgtEl>
                                          <p:spTgt spid="9"/>
                                        </p:tgtEl>
                                        <p:attrNameLst>
                                          <p:attrName>ppt_w</p:attrName>
                                        </p:attrNameLst>
                                      </p:cBhvr>
                                      <p:tavLst>
                                        <p:tav tm="0">
                                          <p:val>
                                            <p:fltVal val="0"/>
                                          </p:val>
                                        </p:tav>
                                        <p:tav tm="100000">
                                          <p:val>
                                            <p:strVal val="#ppt_w"/>
                                          </p:val>
                                        </p:tav>
                                      </p:tavLst>
                                    </p:anim>
                                    <p:anim calcmode="lin" valueType="num">
                                      <p:cBhvr>
                                        <p:cTn id="48" dur="2000" fill="hold"/>
                                        <p:tgtEl>
                                          <p:spTgt spid="9"/>
                                        </p:tgtEl>
                                        <p:attrNameLst>
                                          <p:attrName>ppt_h</p:attrName>
                                        </p:attrNameLst>
                                      </p:cBhvr>
                                      <p:tavLst>
                                        <p:tav tm="0">
                                          <p:val>
                                            <p:fltVal val="0"/>
                                          </p:val>
                                        </p:tav>
                                        <p:tav tm="100000">
                                          <p:val>
                                            <p:strVal val="#ppt_h"/>
                                          </p:val>
                                        </p:tav>
                                      </p:tavLst>
                                    </p:anim>
                                    <p:animEffect transition="in" filter="fade">
                                      <p:cBhvr>
                                        <p:cTn id="49" dur="2000"/>
                                        <p:tgtEl>
                                          <p:spTgt spid="9"/>
                                        </p:tgtEl>
                                      </p:cBhvr>
                                    </p:animEffect>
                                  </p:childTnLst>
                                </p:cTn>
                              </p:par>
                            </p:childTnLst>
                          </p:cTn>
                        </p:par>
                        <p:par>
                          <p:cTn id="50" fill="hold">
                            <p:stCondLst>
                              <p:cond delay="50600"/>
                            </p:stCondLst>
                            <p:childTnLst>
                              <p:par>
                                <p:cTn id="51" presetID="53" presetClass="entr" presetSubtype="16" fill="hold" grpId="0" nodeType="afterEffect">
                                  <p:stCondLst>
                                    <p:cond delay="15000"/>
                                  </p:stCondLst>
                                  <p:childTnLst>
                                    <p:set>
                                      <p:cBhvr>
                                        <p:cTn id="52" dur="1" fill="hold">
                                          <p:stCondLst>
                                            <p:cond delay="0"/>
                                          </p:stCondLst>
                                        </p:cTn>
                                        <p:tgtEl>
                                          <p:spTgt spid="11"/>
                                        </p:tgtEl>
                                        <p:attrNameLst>
                                          <p:attrName>style.visibility</p:attrName>
                                        </p:attrNameLst>
                                      </p:cBhvr>
                                      <p:to>
                                        <p:strVal val="visible"/>
                                      </p:to>
                                    </p:set>
                                    <p:anim calcmode="lin" valueType="num">
                                      <p:cBhvr>
                                        <p:cTn id="53" dur="2000" fill="hold"/>
                                        <p:tgtEl>
                                          <p:spTgt spid="11"/>
                                        </p:tgtEl>
                                        <p:attrNameLst>
                                          <p:attrName>ppt_w</p:attrName>
                                        </p:attrNameLst>
                                      </p:cBhvr>
                                      <p:tavLst>
                                        <p:tav tm="0">
                                          <p:val>
                                            <p:fltVal val="0"/>
                                          </p:val>
                                        </p:tav>
                                        <p:tav tm="100000">
                                          <p:val>
                                            <p:strVal val="#ppt_w"/>
                                          </p:val>
                                        </p:tav>
                                      </p:tavLst>
                                    </p:anim>
                                    <p:anim calcmode="lin" valueType="num">
                                      <p:cBhvr>
                                        <p:cTn id="54" dur="2000" fill="hold"/>
                                        <p:tgtEl>
                                          <p:spTgt spid="11"/>
                                        </p:tgtEl>
                                        <p:attrNameLst>
                                          <p:attrName>ppt_h</p:attrName>
                                        </p:attrNameLst>
                                      </p:cBhvr>
                                      <p:tavLst>
                                        <p:tav tm="0">
                                          <p:val>
                                            <p:fltVal val="0"/>
                                          </p:val>
                                        </p:tav>
                                        <p:tav tm="100000">
                                          <p:val>
                                            <p:strVal val="#ppt_h"/>
                                          </p:val>
                                        </p:tav>
                                      </p:tavLst>
                                    </p:anim>
                                    <p:animEffect transition="in" filter="fade">
                                      <p:cBhvr>
                                        <p:cTn id="5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6" grpId="2"/>
      <p:bldP spid="7" grpId="0"/>
      <p:bldP spid="7" grpId="1"/>
      <p:bldP spid="7" grpId="2"/>
      <p:bldP spid="8" grpId="0" animBg="1"/>
      <p:bldP spid="9" grpId="0" animBg="1"/>
      <p:bldP spid="11"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425785" y="319695"/>
            <a:ext cx="3611538" cy="1325563"/>
          </a:xfrm>
        </p:spPr>
        <p:txBody>
          <a:bodyPr/>
          <a:lstStyle/>
          <a:p>
            <a:r>
              <a:rPr lang="fr-CA" b="1" dirty="0"/>
              <a:t>Détermination des 30 points</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19">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sp>
        <p:nvSpPr>
          <p:cNvPr id="7" name="ZoneTexte 6">
            <a:extLst>
              <a:ext uri="{FF2B5EF4-FFF2-40B4-BE49-F238E27FC236}">
                <a16:creationId xmlns:a16="http://schemas.microsoft.com/office/drawing/2014/main" id="{BEB01E87-33B5-9D65-E8DE-00EBAD99BB55}"/>
              </a:ext>
            </a:extLst>
          </p:cNvPr>
          <p:cNvSpPr txBox="1"/>
          <p:nvPr>
            <p:custDataLst>
              <p:tags r:id="rId3"/>
            </p:custDataLst>
          </p:nvPr>
        </p:nvSpPr>
        <p:spPr>
          <a:xfrm>
            <a:off x="10198564" y="4518604"/>
            <a:ext cx="4571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4">
            <a:extLst>
              <a:ext uri="{FF2B5EF4-FFF2-40B4-BE49-F238E27FC236}">
                <a16:creationId xmlns:a16="http://schemas.microsoft.com/office/drawing/2014/main" id="{D8317256-16F0-D1B4-81CB-94D9D7174D22}"/>
              </a:ext>
            </a:extLst>
          </p:cNvPr>
          <p:cNvPicPr>
            <a:picLocks noChangeAspect="1" noChangeArrowheads="1"/>
          </p:cNvPicPr>
          <p:nvPr>
            <p:custDataLst>
              <p:tags r:id="rId4"/>
            </p:custDataLst>
          </p:nvPr>
        </p:nvPicPr>
        <p:blipFill>
          <a:blip r:embed="rId20">
            <a:extLst>
              <a:ext uri="{28A0092B-C50C-407E-A947-70E740481C1C}">
                <a14:useLocalDpi xmlns:a14="http://schemas.microsoft.com/office/drawing/2010/main" val="0"/>
              </a:ext>
            </a:extLst>
          </a:blip>
          <a:srcRect/>
          <a:stretch>
            <a:fillRect/>
          </a:stretch>
        </p:blipFill>
        <p:spPr bwMode="auto">
          <a:xfrm>
            <a:off x="4385620" y="119816"/>
            <a:ext cx="4878056" cy="5909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ZoneTexte 8">
            <a:extLst>
              <a:ext uri="{FF2B5EF4-FFF2-40B4-BE49-F238E27FC236}">
                <a16:creationId xmlns:a16="http://schemas.microsoft.com/office/drawing/2014/main" id="{CE88600F-5825-15F7-FEB0-77DB2B281C8E}"/>
              </a:ext>
            </a:extLst>
          </p:cNvPr>
          <p:cNvSpPr txBox="1"/>
          <p:nvPr>
            <p:custDataLst>
              <p:tags r:id="rId5"/>
            </p:custDataLst>
          </p:nvPr>
        </p:nvSpPr>
        <p:spPr>
          <a:xfrm>
            <a:off x="1757584" y="2942354"/>
            <a:ext cx="1907704" cy="923330"/>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800" b="1" i="0" u="none" strike="noStrike" kern="1200" cap="none" spc="0" normalizeH="0" baseline="0" noProof="0" dirty="0">
                <a:ln>
                  <a:noFill/>
                </a:ln>
                <a:solidFill>
                  <a:prstClr val="black"/>
                </a:solidFill>
                <a:effectLst/>
                <a:uLnTx/>
                <a:uFillTx/>
                <a:latin typeface="Calibri" panose="020F0502020204030204"/>
                <a:ea typeface="+mn-ea"/>
                <a:cs typeface="+mn-cs"/>
              </a:rPr>
              <a:t>Critères du cadre d’évaluation du MEES</a:t>
            </a:r>
          </a:p>
        </p:txBody>
      </p:sp>
      <p:cxnSp>
        <p:nvCxnSpPr>
          <p:cNvPr id="10" name="Connecteur droit avec flèche 9">
            <a:extLst>
              <a:ext uri="{FF2B5EF4-FFF2-40B4-BE49-F238E27FC236}">
                <a16:creationId xmlns:a16="http://schemas.microsoft.com/office/drawing/2014/main" id="{6E688776-9B1D-DB52-01D0-EC3DEA9CEFD0}"/>
              </a:ext>
            </a:extLst>
          </p:cNvPr>
          <p:cNvCxnSpPr>
            <a:cxnSpLocks/>
            <a:stCxn id="9" idx="3"/>
          </p:cNvCxnSpPr>
          <p:nvPr>
            <p:custDataLst>
              <p:tags r:id="rId6"/>
            </p:custDataLst>
          </p:nvPr>
        </p:nvCxnSpPr>
        <p:spPr>
          <a:xfrm flipV="1">
            <a:off x="3665288" y="2313542"/>
            <a:ext cx="807560" cy="109047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a:extLst>
              <a:ext uri="{FF2B5EF4-FFF2-40B4-BE49-F238E27FC236}">
                <a16:creationId xmlns:a16="http://schemas.microsoft.com/office/drawing/2014/main" id="{31016040-51C7-7145-162B-0B8BD6D707E6}"/>
              </a:ext>
            </a:extLst>
          </p:cNvPr>
          <p:cNvCxnSpPr>
            <a:cxnSpLocks/>
            <a:stCxn id="9" idx="3"/>
          </p:cNvCxnSpPr>
          <p:nvPr>
            <p:custDataLst>
              <p:tags r:id="rId7"/>
            </p:custDataLst>
          </p:nvPr>
        </p:nvCxnSpPr>
        <p:spPr>
          <a:xfrm>
            <a:off x="3665288" y="3404019"/>
            <a:ext cx="864602" cy="113830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265E160E-E439-90A2-38E4-364E72C81DBD}"/>
              </a:ext>
            </a:extLst>
          </p:cNvPr>
          <p:cNvCxnSpPr>
            <a:cxnSpLocks/>
            <a:stCxn id="9" idx="3"/>
          </p:cNvCxnSpPr>
          <p:nvPr>
            <p:custDataLst>
              <p:tags r:id="rId8"/>
            </p:custDataLst>
          </p:nvPr>
        </p:nvCxnSpPr>
        <p:spPr>
          <a:xfrm>
            <a:off x="3665288" y="3404019"/>
            <a:ext cx="720332" cy="14905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id="{1FCA0607-BCF3-9BC0-5264-8E97000389AD}"/>
              </a:ext>
            </a:extLst>
          </p:cNvPr>
          <p:cNvSpPr txBox="1"/>
          <p:nvPr>
            <p:custDataLst>
              <p:tags r:id="rId9"/>
            </p:custDataLst>
          </p:nvPr>
        </p:nvSpPr>
        <p:spPr>
          <a:xfrm>
            <a:off x="9702775" y="3755740"/>
            <a:ext cx="1944216" cy="646331"/>
          </a:xfrm>
          <a:prstGeom prst="rect">
            <a:avLst/>
          </a:prstGeom>
          <a:noFill/>
          <a:ln>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800" b="1" i="0" u="none" strike="noStrike" kern="1200" cap="none" spc="0" normalizeH="0" baseline="0" noProof="0" dirty="0">
                <a:ln>
                  <a:noFill/>
                </a:ln>
                <a:solidFill>
                  <a:srgbClr val="C00000"/>
                </a:solidFill>
                <a:effectLst/>
                <a:uLnTx/>
                <a:uFillTx/>
                <a:latin typeface="Calibri" panose="020F0502020204030204"/>
                <a:ea typeface="+mn-ea"/>
                <a:cs typeface="+mn-cs"/>
              </a:rPr>
              <a:t>Pondération augmentée</a:t>
            </a:r>
          </a:p>
        </p:txBody>
      </p:sp>
      <p:sp>
        <p:nvSpPr>
          <p:cNvPr id="14" name="ZoneTexte 13">
            <a:extLst>
              <a:ext uri="{FF2B5EF4-FFF2-40B4-BE49-F238E27FC236}">
                <a16:creationId xmlns:a16="http://schemas.microsoft.com/office/drawing/2014/main" id="{A4F4C70A-E9B9-E2FA-8976-C99328D2922A}"/>
              </a:ext>
            </a:extLst>
          </p:cNvPr>
          <p:cNvSpPr txBox="1"/>
          <p:nvPr>
            <p:custDataLst>
              <p:tags r:id="rId10"/>
            </p:custDataLst>
          </p:nvPr>
        </p:nvSpPr>
        <p:spPr>
          <a:xfrm>
            <a:off x="9611973" y="3013527"/>
            <a:ext cx="1719319" cy="369332"/>
          </a:xfrm>
          <a:prstGeom prst="rect">
            <a:avLst/>
          </a:prstGeom>
          <a:noFill/>
          <a:ln>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800" b="1" i="0" u="none" strike="noStrike" kern="1200" cap="none" spc="0" normalizeH="0" baseline="0" noProof="0" dirty="0">
                <a:ln>
                  <a:noFill/>
                </a:ln>
                <a:solidFill>
                  <a:srgbClr val="C00000"/>
                </a:solidFill>
                <a:effectLst/>
                <a:uLnTx/>
                <a:uFillTx/>
                <a:latin typeface="Calibri" panose="020F0502020204030204"/>
                <a:ea typeface="+mn-ea"/>
                <a:cs typeface="+mn-cs"/>
              </a:rPr>
              <a:t>Critère ajouté</a:t>
            </a:r>
          </a:p>
        </p:txBody>
      </p:sp>
      <p:cxnSp>
        <p:nvCxnSpPr>
          <p:cNvPr id="15" name="Connecteur droit avec flèche 14">
            <a:extLst>
              <a:ext uri="{FF2B5EF4-FFF2-40B4-BE49-F238E27FC236}">
                <a16:creationId xmlns:a16="http://schemas.microsoft.com/office/drawing/2014/main" id="{68CBFD94-D095-C9F7-8E5B-3C572772C6E0}"/>
              </a:ext>
            </a:extLst>
          </p:cNvPr>
          <p:cNvCxnSpPr>
            <a:cxnSpLocks/>
            <a:stCxn id="14" idx="1"/>
          </p:cNvCxnSpPr>
          <p:nvPr>
            <p:custDataLst>
              <p:tags r:id="rId11"/>
            </p:custDataLst>
          </p:nvPr>
        </p:nvCxnSpPr>
        <p:spPr>
          <a:xfrm flipH="1">
            <a:off x="9035911" y="3198193"/>
            <a:ext cx="576062" cy="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9C1A7461-60BD-890D-9129-CFBCE5C9BC04}"/>
              </a:ext>
            </a:extLst>
          </p:cNvPr>
          <p:cNvSpPr txBox="1"/>
          <p:nvPr>
            <p:custDataLst>
              <p:tags r:id="rId12"/>
            </p:custDataLst>
          </p:nvPr>
        </p:nvSpPr>
        <p:spPr>
          <a:xfrm>
            <a:off x="9790629" y="4734227"/>
            <a:ext cx="1944216" cy="923330"/>
          </a:xfrm>
          <a:prstGeom prst="rect">
            <a:avLst/>
          </a:prstGeom>
          <a:noFill/>
          <a:ln>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1800" b="1" i="0" u="none" strike="noStrike" kern="1200" cap="none" spc="0" normalizeH="0" baseline="0" noProof="0" dirty="0">
                <a:ln>
                  <a:noFill/>
                </a:ln>
                <a:solidFill>
                  <a:srgbClr val="C00000"/>
                </a:solidFill>
                <a:effectLst/>
                <a:uLnTx/>
                <a:uFillTx/>
                <a:latin typeface="Calibri" panose="020F0502020204030204"/>
                <a:ea typeface="+mn-ea"/>
                <a:cs typeface="+mn-cs"/>
              </a:rPr>
              <a:t>Seuil de réussite déterminé par l’équipe de travail</a:t>
            </a:r>
          </a:p>
        </p:txBody>
      </p:sp>
      <p:cxnSp>
        <p:nvCxnSpPr>
          <p:cNvPr id="17" name="Connecteur en angle 19">
            <a:extLst>
              <a:ext uri="{FF2B5EF4-FFF2-40B4-BE49-F238E27FC236}">
                <a16:creationId xmlns:a16="http://schemas.microsoft.com/office/drawing/2014/main" id="{1D35225C-2724-1628-6A7E-0B41D0AE5B6C}"/>
              </a:ext>
            </a:extLst>
          </p:cNvPr>
          <p:cNvCxnSpPr>
            <a:cxnSpLocks/>
          </p:cNvCxnSpPr>
          <p:nvPr>
            <p:custDataLst>
              <p:tags r:id="rId13"/>
            </p:custDataLst>
          </p:nvPr>
        </p:nvCxnSpPr>
        <p:spPr>
          <a:xfrm rot="10800000" flipV="1">
            <a:off x="5937337" y="5530473"/>
            <a:ext cx="3853292" cy="281603"/>
          </a:xfrm>
          <a:prstGeom prst="bentConnector3">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52F56961-5DC0-F96C-A054-3F5809871E18}"/>
              </a:ext>
            </a:extLst>
          </p:cNvPr>
          <p:cNvCxnSpPr/>
          <p:nvPr>
            <p:custDataLst>
              <p:tags r:id="rId14"/>
            </p:custDataLst>
          </p:nvPr>
        </p:nvCxnSpPr>
        <p:spPr>
          <a:xfrm flipH="1" flipV="1">
            <a:off x="9126713" y="3600280"/>
            <a:ext cx="576062" cy="18045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3" name="Image 2" descr="Une image contenant Police, texte, Graphique, graphisme&#10;&#10;Description générée automatiquement">
            <a:extLst>
              <a:ext uri="{FF2B5EF4-FFF2-40B4-BE49-F238E27FC236}">
                <a16:creationId xmlns:a16="http://schemas.microsoft.com/office/drawing/2014/main" id="{1EEF6F45-7710-05FA-1C49-8890998E1EF0}"/>
              </a:ext>
            </a:extLst>
          </p:cNvPr>
          <p:cNvPicPr>
            <a:picLocks noChangeAspect="1"/>
          </p:cNvPicPr>
          <p:nvPr>
            <p:custDataLst>
              <p:tags r:id="rId15"/>
            </p:custDataLst>
          </p:nvPr>
        </p:nvPicPr>
        <p:blipFill>
          <a:blip r:embed="rId21">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6301D7B1-D69C-415C-4E15-D79BE670DBEF}"/>
              </a:ext>
            </a:extLst>
          </p:cNvPr>
          <p:cNvPicPr>
            <a:picLocks noChangeAspect="1"/>
          </p:cNvPicPr>
          <p:nvPr>
            <p:custDataLst>
              <p:tags r:id="rId16"/>
            </p:custDataLst>
          </p:nvPr>
        </p:nvPicPr>
        <p:blipFill>
          <a:blip r:embed="rId22">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311737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000"/>
                                        <p:tgtEl>
                                          <p:spTgt spid="8"/>
                                        </p:tgtEl>
                                      </p:cBhvr>
                                    </p:animEffect>
                                  </p:childTnLst>
                                </p:cTn>
                              </p:par>
                            </p:childTnLst>
                          </p:cTn>
                        </p:par>
                        <p:par>
                          <p:cTn id="8" fill="hold">
                            <p:stCondLst>
                              <p:cond delay="1250"/>
                            </p:stCondLst>
                            <p:childTnLst>
                              <p:par>
                                <p:cTn id="9" presetID="1"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par>
                          <p:cTn id="17" fill="hold">
                            <p:stCondLst>
                              <p:cond delay="1250"/>
                            </p:stCondLst>
                            <p:childTnLst>
                              <p:par>
                                <p:cTn id="18" presetID="1" presetClass="entr" presetSubtype="0" fill="hold" grpId="0" nodeType="afterEffect">
                                  <p:stCondLst>
                                    <p:cond delay="10000"/>
                                  </p:stCondLst>
                                  <p:childTnLst>
                                    <p:set>
                                      <p:cBhvr>
                                        <p:cTn id="19" dur="1" fill="hold">
                                          <p:stCondLst>
                                            <p:cond delay="0"/>
                                          </p:stCondLst>
                                        </p:cTn>
                                        <p:tgtEl>
                                          <p:spTgt spid="14"/>
                                        </p:tgtEl>
                                        <p:attrNameLst>
                                          <p:attrName>style.visibility</p:attrName>
                                        </p:attrNameLst>
                                      </p:cBhvr>
                                      <p:to>
                                        <p:strVal val="visible"/>
                                      </p:to>
                                    </p:set>
                                  </p:childTnLst>
                                </p:cTn>
                              </p:par>
                              <p:par>
                                <p:cTn id="20" presetID="1" presetClass="entr" presetSubtype="0" fill="hold" nodeType="withEffect">
                                  <p:stCondLst>
                                    <p:cond delay="10000"/>
                                  </p:stCondLst>
                                  <p:childTnLst>
                                    <p:set>
                                      <p:cBhvr>
                                        <p:cTn id="21" dur="1" fill="hold">
                                          <p:stCondLst>
                                            <p:cond delay="0"/>
                                          </p:stCondLst>
                                        </p:cTn>
                                        <p:tgtEl>
                                          <p:spTgt spid="15"/>
                                        </p:tgtEl>
                                        <p:attrNameLst>
                                          <p:attrName>style.visibility</p:attrName>
                                        </p:attrNameLst>
                                      </p:cBhvr>
                                      <p:to>
                                        <p:strVal val="visible"/>
                                      </p:to>
                                    </p:set>
                                  </p:childTnLst>
                                </p:cTn>
                              </p:par>
                            </p:childTnLst>
                          </p:cTn>
                        </p:par>
                        <p:par>
                          <p:cTn id="22" fill="hold">
                            <p:stCondLst>
                              <p:cond delay="11250"/>
                            </p:stCondLst>
                            <p:childTnLst>
                              <p:par>
                                <p:cTn id="23" presetID="26" presetClass="emph" presetSubtype="0" fill="hold" grpId="1" nodeType="afterEffect">
                                  <p:stCondLst>
                                    <p:cond delay="0"/>
                                  </p:stCondLst>
                                  <p:childTnLst>
                                    <p:animEffect transition="out" filter="fade">
                                      <p:cBhvr>
                                        <p:cTn id="24" dur="500" tmFilter="0, 0; .2, .5; .8, .5; 1, 0"/>
                                        <p:tgtEl>
                                          <p:spTgt spid="14"/>
                                        </p:tgtEl>
                                      </p:cBhvr>
                                    </p:animEffect>
                                    <p:animScale>
                                      <p:cBhvr>
                                        <p:cTn id="25" dur="250" autoRev="1" fill="hold"/>
                                        <p:tgtEl>
                                          <p:spTgt spid="14"/>
                                        </p:tgtEl>
                                      </p:cBhvr>
                                      <p:by x="105000" y="105000"/>
                                    </p:animScale>
                                  </p:childTnLst>
                                </p:cTn>
                              </p:par>
                              <p:par>
                                <p:cTn id="26" presetID="26" presetClass="emph" presetSubtype="0" fill="hold" nodeType="withEffect">
                                  <p:stCondLst>
                                    <p:cond delay="0"/>
                                  </p:stCondLst>
                                  <p:childTnLst>
                                    <p:animEffect transition="out" filter="fade">
                                      <p:cBhvr>
                                        <p:cTn id="27" dur="500" tmFilter="0, 0; .2, .5; .8, .5; 1, 0"/>
                                        <p:tgtEl>
                                          <p:spTgt spid="15"/>
                                        </p:tgtEl>
                                      </p:cBhvr>
                                    </p:animEffect>
                                    <p:animScale>
                                      <p:cBhvr>
                                        <p:cTn id="28" dur="250" autoRev="1" fill="hold"/>
                                        <p:tgtEl>
                                          <p:spTgt spid="15"/>
                                        </p:tgtEl>
                                      </p:cBhvr>
                                      <p:by x="105000" y="105000"/>
                                    </p:animScale>
                                  </p:childTnLst>
                                </p:cTn>
                              </p:par>
                            </p:childTnLst>
                          </p:cTn>
                        </p:par>
                        <p:par>
                          <p:cTn id="29" fill="hold">
                            <p:stCondLst>
                              <p:cond delay="11750"/>
                            </p:stCondLst>
                            <p:childTnLst>
                              <p:par>
                                <p:cTn id="30" presetID="26" presetClass="emph" presetSubtype="0" fill="hold" grpId="2" nodeType="afterEffect">
                                  <p:stCondLst>
                                    <p:cond delay="0"/>
                                  </p:stCondLst>
                                  <p:childTnLst>
                                    <p:animEffect transition="out" filter="fade">
                                      <p:cBhvr>
                                        <p:cTn id="31" dur="500" tmFilter="0, 0; .2, .5; .8, .5; 1, 0"/>
                                        <p:tgtEl>
                                          <p:spTgt spid="14"/>
                                        </p:tgtEl>
                                      </p:cBhvr>
                                    </p:animEffect>
                                    <p:animScale>
                                      <p:cBhvr>
                                        <p:cTn id="32" dur="250" autoRev="1" fill="hold"/>
                                        <p:tgtEl>
                                          <p:spTgt spid="14"/>
                                        </p:tgtEl>
                                      </p:cBhvr>
                                      <p:by x="105000" y="105000"/>
                                    </p:animScale>
                                  </p:childTnLst>
                                </p:cTn>
                              </p:par>
                              <p:par>
                                <p:cTn id="33" presetID="26" presetClass="emph" presetSubtype="0" fill="hold" nodeType="withEffect">
                                  <p:stCondLst>
                                    <p:cond delay="0"/>
                                  </p:stCondLst>
                                  <p:childTnLst>
                                    <p:animEffect transition="out" filter="fade">
                                      <p:cBhvr>
                                        <p:cTn id="34" dur="500" tmFilter="0, 0; .2, .5; .8, .5; 1, 0"/>
                                        <p:tgtEl>
                                          <p:spTgt spid="15"/>
                                        </p:tgtEl>
                                      </p:cBhvr>
                                    </p:animEffect>
                                    <p:animScale>
                                      <p:cBhvr>
                                        <p:cTn id="35" dur="250" autoRev="1" fill="hold"/>
                                        <p:tgtEl>
                                          <p:spTgt spid="15"/>
                                        </p:tgtEl>
                                      </p:cBhvr>
                                      <p:by x="105000" y="105000"/>
                                    </p:animScale>
                                  </p:childTnLst>
                                </p:cTn>
                              </p:par>
                            </p:childTnLst>
                          </p:cTn>
                        </p:par>
                        <p:par>
                          <p:cTn id="36" fill="hold">
                            <p:stCondLst>
                              <p:cond delay="12250"/>
                            </p:stCondLst>
                            <p:childTnLst>
                              <p:par>
                                <p:cTn id="37" presetID="1" presetClass="entr" presetSubtype="0" fill="hold" grpId="0" nodeType="afterEffect">
                                  <p:stCondLst>
                                    <p:cond delay="525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nodeType="withEffect">
                                  <p:stCondLst>
                                    <p:cond delay="5250"/>
                                  </p:stCondLst>
                                  <p:childTnLst>
                                    <p:set>
                                      <p:cBhvr>
                                        <p:cTn id="40" dur="1" fill="hold">
                                          <p:stCondLst>
                                            <p:cond delay="0"/>
                                          </p:stCondLst>
                                        </p:cTn>
                                        <p:tgtEl>
                                          <p:spTgt spid="18"/>
                                        </p:tgtEl>
                                        <p:attrNameLst>
                                          <p:attrName>style.visibility</p:attrName>
                                        </p:attrNameLst>
                                      </p:cBhvr>
                                      <p:to>
                                        <p:strVal val="visible"/>
                                      </p:to>
                                    </p:set>
                                  </p:childTnLst>
                                </p:cTn>
                              </p:par>
                            </p:childTnLst>
                          </p:cTn>
                        </p:par>
                        <p:par>
                          <p:cTn id="41" fill="hold">
                            <p:stCondLst>
                              <p:cond delay="17500"/>
                            </p:stCondLst>
                            <p:childTnLst>
                              <p:par>
                                <p:cTn id="42" presetID="26" presetClass="emph" presetSubtype="0" fill="hold" grpId="1" nodeType="afterEffect">
                                  <p:stCondLst>
                                    <p:cond delay="0"/>
                                  </p:stCondLst>
                                  <p:childTnLst>
                                    <p:animEffect transition="out" filter="fade">
                                      <p:cBhvr>
                                        <p:cTn id="43" dur="500" tmFilter="0, 0; .2, .5; .8, .5; 1, 0"/>
                                        <p:tgtEl>
                                          <p:spTgt spid="13"/>
                                        </p:tgtEl>
                                      </p:cBhvr>
                                    </p:animEffect>
                                    <p:animScale>
                                      <p:cBhvr>
                                        <p:cTn id="44" dur="250" autoRev="1" fill="hold"/>
                                        <p:tgtEl>
                                          <p:spTgt spid="13"/>
                                        </p:tgtEl>
                                      </p:cBhvr>
                                      <p:by x="105000" y="105000"/>
                                    </p:animScale>
                                  </p:childTnLst>
                                </p:cTn>
                              </p:par>
                              <p:par>
                                <p:cTn id="45" presetID="26" presetClass="emph" presetSubtype="0" fill="hold" nodeType="withEffect">
                                  <p:stCondLst>
                                    <p:cond delay="0"/>
                                  </p:stCondLst>
                                  <p:childTnLst>
                                    <p:animEffect transition="out" filter="fade">
                                      <p:cBhvr>
                                        <p:cTn id="46" dur="500" tmFilter="0, 0; .2, .5; .8, .5; 1, 0"/>
                                        <p:tgtEl>
                                          <p:spTgt spid="18"/>
                                        </p:tgtEl>
                                      </p:cBhvr>
                                    </p:animEffect>
                                    <p:animScale>
                                      <p:cBhvr>
                                        <p:cTn id="47" dur="250" autoRev="1" fill="hold"/>
                                        <p:tgtEl>
                                          <p:spTgt spid="18"/>
                                        </p:tgtEl>
                                      </p:cBhvr>
                                      <p:by x="105000" y="105000"/>
                                    </p:animScale>
                                  </p:childTnLst>
                                </p:cTn>
                              </p:par>
                            </p:childTnLst>
                          </p:cTn>
                        </p:par>
                        <p:par>
                          <p:cTn id="48" fill="hold">
                            <p:stCondLst>
                              <p:cond delay="18000"/>
                            </p:stCondLst>
                            <p:childTnLst>
                              <p:par>
                                <p:cTn id="49" presetID="26" presetClass="emph" presetSubtype="0" fill="hold" grpId="2" nodeType="afterEffect">
                                  <p:stCondLst>
                                    <p:cond delay="0"/>
                                  </p:stCondLst>
                                  <p:childTnLst>
                                    <p:animEffect transition="out" filter="fade">
                                      <p:cBhvr>
                                        <p:cTn id="50" dur="500" tmFilter="0, 0; .2, .5; .8, .5; 1, 0"/>
                                        <p:tgtEl>
                                          <p:spTgt spid="13"/>
                                        </p:tgtEl>
                                      </p:cBhvr>
                                    </p:animEffect>
                                    <p:animScale>
                                      <p:cBhvr>
                                        <p:cTn id="51" dur="250" autoRev="1" fill="hold"/>
                                        <p:tgtEl>
                                          <p:spTgt spid="13"/>
                                        </p:tgtEl>
                                      </p:cBhvr>
                                      <p:by x="105000" y="105000"/>
                                    </p:animScale>
                                  </p:childTnLst>
                                </p:cTn>
                              </p:par>
                              <p:par>
                                <p:cTn id="52" presetID="26" presetClass="emph" presetSubtype="0" fill="hold" nodeType="withEffect">
                                  <p:stCondLst>
                                    <p:cond delay="0"/>
                                  </p:stCondLst>
                                  <p:childTnLst>
                                    <p:animEffect transition="out" filter="fade">
                                      <p:cBhvr>
                                        <p:cTn id="53" dur="500" tmFilter="0, 0; .2, .5; .8, .5; 1, 0"/>
                                        <p:tgtEl>
                                          <p:spTgt spid="18"/>
                                        </p:tgtEl>
                                      </p:cBhvr>
                                    </p:animEffect>
                                    <p:animScale>
                                      <p:cBhvr>
                                        <p:cTn id="54" dur="250" autoRev="1" fill="hold"/>
                                        <p:tgtEl>
                                          <p:spTgt spid="18"/>
                                        </p:tgtEl>
                                      </p:cBhvr>
                                      <p:by x="105000" y="105000"/>
                                    </p:animScale>
                                  </p:childTnLst>
                                </p:cTn>
                              </p:par>
                            </p:childTnLst>
                          </p:cTn>
                        </p:par>
                        <p:par>
                          <p:cTn id="55" fill="hold">
                            <p:stCondLst>
                              <p:cond delay="18500"/>
                            </p:stCondLst>
                            <p:childTnLst>
                              <p:par>
                                <p:cTn id="56" presetID="1" presetClass="entr" presetSubtype="0" fill="hold" grpId="0" nodeType="afterEffect">
                                  <p:stCondLst>
                                    <p:cond delay="9750"/>
                                  </p:stCondLst>
                                  <p:childTnLst>
                                    <p:set>
                                      <p:cBhvr>
                                        <p:cTn id="57" dur="1" fill="hold">
                                          <p:stCondLst>
                                            <p:cond delay="0"/>
                                          </p:stCondLst>
                                        </p:cTn>
                                        <p:tgtEl>
                                          <p:spTgt spid="16"/>
                                        </p:tgtEl>
                                        <p:attrNameLst>
                                          <p:attrName>style.visibility</p:attrName>
                                        </p:attrNameLst>
                                      </p:cBhvr>
                                      <p:to>
                                        <p:strVal val="visible"/>
                                      </p:to>
                                    </p:set>
                                  </p:childTnLst>
                                </p:cTn>
                              </p:par>
                              <p:par>
                                <p:cTn id="58" presetID="1" presetClass="entr" presetSubtype="0" fill="hold" nodeType="withEffect">
                                  <p:stCondLst>
                                    <p:cond delay="9750"/>
                                  </p:stCondLst>
                                  <p:childTnLst>
                                    <p:set>
                                      <p:cBhvr>
                                        <p:cTn id="59" dur="1" fill="hold">
                                          <p:stCondLst>
                                            <p:cond delay="0"/>
                                          </p:stCondLst>
                                        </p:cTn>
                                        <p:tgtEl>
                                          <p:spTgt spid="17"/>
                                        </p:tgtEl>
                                        <p:attrNameLst>
                                          <p:attrName>style.visibility</p:attrName>
                                        </p:attrNameLst>
                                      </p:cBhvr>
                                      <p:to>
                                        <p:strVal val="visible"/>
                                      </p:to>
                                    </p:set>
                                  </p:childTnLst>
                                </p:cTn>
                              </p:par>
                            </p:childTnLst>
                          </p:cTn>
                        </p:par>
                        <p:par>
                          <p:cTn id="60" fill="hold">
                            <p:stCondLst>
                              <p:cond delay="28250"/>
                            </p:stCondLst>
                            <p:childTnLst>
                              <p:par>
                                <p:cTn id="61" presetID="26" presetClass="emph" presetSubtype="0" fill="hold" grpId="1" nodeType="afterEffect">
                                  <p:stCondLst>
                                    <p:cond delay="0"/>
                                  </p:stCondLst>
                                  <p:childTnLst>
                                    <p:animEffect transition="out" filter="fade">
                                      <p:cBhvr>
                                        <p:cTn id="62" dur="500" tmFilter="0, 0; .2, .5; .8, .5; 1, 0"/>
                                        <p:tgtEl>
                                          <p:spTgt spid="16"/>
                                        </p:tgtEl>
                                      </p:cBhvr>
                                    </p:animEffect>
                                    <p:animScale>
                                      <p:cBhvr>
                                        <p:cTn id="63" dur="250" autoRev="1" fill="hold"/>
                                        <p:tgtEl>
                                          <p:spTgt spid="16"/>
                                        </p:tgtEl>
                                      </p:cBhvr>
                                      <p:by x="105000" y="105000"/>
                                    </p:animScale>
                                  </p:childTnLst>
                                </p:cTn>
                              </p:par>
                              <p:par>
                                <p:cTn id="64" presetID="26" presetClass="emph" presetSubtype="0" fill="hold" nodeType="withEffect">
                                  <p:stCondLst>
                                    <p:cond delay="0"/>
                                  </p:stCondLst>
                                  <p:childTnLst>
                                    <p:animEffect transition="out" filter="fade">
                                      <p:cBhvr>
                                        <p:cTn id="65" dur="500" tmFilter="0, 0; .2, .5; .8, .5; 1, 0"/>
                                        <p:tgtEl>
                                          <p:spTgt spid="17"/>
                                        </p:tgtEl>
                                      </p:cBhvr>
                                    </p:animEffect>
                                    <p:animScale>
                                      <p:cBhvr>
                                        <p:cTn id="66" dur="250" autoRev="1" fill="hold"/>
                                        <p:tgtEl>
                                          <p:spTgt spid="17"/>
                                        </p:tgtEl>
                                      </p:cBhvr>
                                      <p:by x="105000" y="105000"/>
                                    </p:animScale>
                                  </p:childTnLst>
                                </p:cTn>
                              </p:par>
                            </p:childTnLst>
                          </p:cTn>
                        </p:par>
                        <p:par>
                          <p:cTn id="67" fill="hold">
                            <p:stCondLst>
                              <p:cond delay="28750"/>
                            </p:stCondLst>
                            <p:childTnLst>
                              <p:par>
                                <p:cTn id="68" presetID="26" presetClass="emph" presetSubtype="0" fill="hold" grpId="2" nodeType="afterEffect">
                                  <p:stCondLst>
                                    <p:cond delay="0"/>
                                  </p:stCondLst>
                                  <p:childTnLst>
                                    <p:animEffect transition="out" filter="fade">
                                      <p:cBhvr>
                                        <p:cTn id="69" dur="500" tmFilter="0, 0; .2, .5; .8, .5; 1, 0"/>
                                        <p:tgtEl>
                                          <p:spTgt spid="16"/>
                                        </p:tgtEl>
                                      </p:cBhvr>
                                    </p:animEffect>
                                    <p:animScale>
                                      <p:cBhvr>
                                        <p:cTn id="70" dur="250" autoRev="1" fill="hold"/>
                                        <p:tgtEl>
                                          <p:spTgt spid="16"/>
                                        </p:tgtEl>
                                      </p:cBhvr>
                                      <p:by x="105000" y="105000"/>
                                    </p:animScale>
                                  </p:childTnLst>
                                </p:cTn>
                              </p:par>
                              <p:par>
                                <p:cTn id="71" presetID="26" presetClass="emph" presetSubtype="0" fill="hold" nodeType="withEffect">
                                  <p:stCondLst>
                                    <p:cond delay="0"/>
                                  </p:stCondLst>
                                  <p:childTnLst>
                                    <p:animEffect transition="out" filter="fade">
                                      <p:cBhvr>
                                        <p:cTn id="72" dur="500" tmFilter="0, 0; .2, .5; .8, .5; 1, 0"/>
                                        <p:tgtEl>
                                          <p:spTgt spid="17"/>
                                        </p:tgtEl>
                                      </p:cBhvr>
                                    </p:animEffect>
                                    <p:animScale>
                                      <p:cBhvr>
                                        <p:cTn id="73" dur="250"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3" grpId="1" animBg="1"/>
      <p:bldP spid="13" grpId="2" animBg="1"/>
      <p:bldP spid="14" grpId="0" animBg="1"/>
      <p:bldP spid="14" grpId="1" animBg="1"/>
      <p:bldP spid="14" grpId="2" animBg="1"/>
      <p:bldP spid="16" grpId="0" animBg="1"/>
      <p:bldP spid="16" grpId="1" animBg="1"/>
      <p:bldP spid="16" grpId="2"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838200" y="365167"/>
            <a:ext cx="10515599" cy="1325563"/>
          </a:xfrm>
          <a:solidFill>
            <a:schemeClr val="accent2">
              <a:lumMod val="20000"/>
              <a:lumOff val="80000"/>
            </a:schemeClr>
          </a:solidFill>
        </p:spPr>
        <p:txBody>
          <a:bodyPr/>
          <a:lstStyle/>
          <a:p>
            <a:r>
              <a:rPr lang="fr-CA" b="1" dirty="0"/>
              <a:t>Rôle des établissements</a:t>
            </a:r>
            <a:br>
              <a:rPr lang="fr-CA" b="1" dirty="0"/>
            </a:br>
            <a:r>
              <a:rPr lang="fr-CA" sz="2500" b="1" dirty="0"/>
              <a:t>Programmes de 5</a:t>
            </a:r>
            <a:r>
              <a:rPr lang="fr-CA" sz="2500" b="1" baseline="30000" dirty="0"/>
              <a:t>e</a:t>
            </a:r>
            <a:r>
              <a:rPr lang="fr-CA" sz="2500" b="1" dirty="0"/>
              <a:t> génération</a:t>
            </a:r>
          </a:p>
        </p:txBody>
      </p:sp>
      <p:sp>
        <p:nvSpPr>
          <p:cNvPr id="3" name="Espace réservé du contenu 2">
            <a:extLst>
              <a:ext uri="{FF2B5EF4-FFF2-40B4-BE49-F238E27FC236}">
                <a16:creationId xmlns:a16="http://schemas.microsoft.com/office/drawing/2014/main" id="{B4242883-1D81-1F73-3ED5-CF3CA8CFC82B}"/>
              </a:ext>
            </a:extLst>
          </p:cNvPr>
          <p:cNvSpPr>
            <a:spLocks noGrp="1"/>
          </p:cNvSpPr>
          <p:nvPr>
            <p:ph idx="1"/>
            <p:custDataLst>
              <p:tags r:id="rId2"/>
            </p:custDataLst>
          </p:nvPr>
        </p:nvSpPr>
        <p:spPr>
          <a:xfrm>
            <a:off x="838200" y="1780166"/>
            <a:ext cx="10515599" cy="1113462"/>
          </a:xfrm>
        </p:spPr>
        <p:txBody>
          <a:bodyPr/>
          <a:lstStyle/>
          <a:p>
            <a:pPr marL="0" indent="0">
              <a:spcAft>
                <a:spcPts val="1800"/>
              </a:spcAft>
              <a:buNone/>
            </a:pPr>
            <a:r>
              <a:rPr lang="fr-CA" dirty="0"/>
              <a:t>Pour chacune des compétences de responsabilité locale, une ou plusieurs épreuves doivent être élaborées. </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3"/>
            </p:custDataLst>
          </p:nvPr>
        </p:nvPicPr>
        <p:blipFill>
          <a:blip r:embed="rId13">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4" name="Image 3" descr="Une image contenant Police, texte, Graphique, graphisme&#10;&#10;Description générée automatiquement">
            <a:extLst>
              <a:ext uri="{FF2B5EF4-FFF2-40B4-BE49-F238E27FC236}">
                <a16:creationId xmlns:a16="http://schemas.microsoft.com/office/drawing/2014/main" id="{F1F93182-F2B0-04D7-C49E-9F807220A17F}"/>
              </a:ext>
            </a:extLst>
          </p:cNvPr>
          <p:cNvPicPr>
            <a:picLocks noChangeAspect="1"/>
          </p:cNvPicPr>
          <p:nvPr>
            <p:custDataLst>
              <p:tags r:id="rId4"/>
            </p:custDataLst>
          </p:nvPr>
        </p:nvPicPr>
        <p:blipFill>
          <a:blip r:embed="rId14">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6" name="Image 5">
            <a:extLst>
              <a:ext uri="{FF2B5EF4-FFF2-40B4-BE49-F238E27FC236}">
                <a16:creationId xmlns:a16="http://schemas.microsoft.com/office/drawing/2014/main" id="{279AF368-BD9E-7898-287E-4833B57E94E7}"/>
              </a:ext>
            </a:extLst>
          </p:cNvPr>
          <p:cNvPicPr>
            <a:picLocks noChangeAspect="1"/>
          </p:cNvPicPr>
          <p:nvPr>
            <p:custDataLst>
              <p:tags r:id="rId5"/>
            </p:custDataLst>
          </p:nvPr>
        </p:nvPicPr>
        <p:blipFill>
          <a:blip r:embed="rId15">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7" name="Ellipse 6">
            <a:extLst>
              <a:ext uri="{FF2B5EF4-FFF2-40B4-BE49-F238E27FC236}">
                <a16:creationId xmlns:a16="http://schemas.microsoft.com/office/drawing/2014/main" id="{E743A915-3890-1C4C-DE7D-8058042DFB04}"/>
              </a:ext>
            </a:extLst>
          </p:cNvPr>
          <p:cNvSpPr/>
          <p:nvPr>
            <p:custDataLst>
              <p:tags r:id="rId6"/>
            </p:custDataLst>
          </p:nvPr>
        </p:nvSpPr>
        <p:spPr>
          <a:xfrm>
            <a:off x="232227" y="2996557"/>
            <a:ext cx="2630767" cy="2089647"/>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sz="2400" b="1" dirty="0">
              <a:solidFill>
                <a:schemeClr val="accent2"/>
              </a:solidFill>
            </a:endParaRPr>
          </a:p>
        </p:txBody>
      </p:sp>
      <p:sp>
        <p:nvSpPr>
          <p:cNvPr id="8" name="Ellipse 7">
            <a:extLst>
              <a:ext uri="{FF2B5EF4-FFF2-40B4-BE49-F238E27FC236}">
                <a16:creationId xmlns:a16="http://schemas.microsoft.com/office/drawing/2014/main" id="{C60AEE0E-7DFE-7E1C-CD07-A6602BCFF3BA}"/>
              </a:ext>
            </a:extLst>
          </p:cNvPr>
          <p:cNvSpPr/>
          <p:nvPr>
            <p:custDataLst>
              <p:tags r:id="rId7"/>
            </p:custDataLst>
          </p:nvPr>
        </p:nvSpPr>
        <p:spPr>
          <a:xfrm>
            <a:off x="3037639" y="2934054"/>
            <a:ext cx="2759055" cy="2089647"/>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sz="2400" b="1" dirty="0">
              <a:solidFill>
                <a:schemeClr val="accent2"/>
              </a:solidFill>
            </a:endParaRPr>
          </a:p>
        </p:txBody>
      </p:sp>
      <p:sp>
        <p:nvSpPr>
          <p:cNvPr id="9" name="Ellipse 8">
            <a:extLst>
              <a:ext uri="{FF2B5EF4-FFF2-40B4-BE49-F238E27FC236}">
                <a16:creationId xmlns:a16="http://schemas.microsoft.com/office/drawing/2014/main" id="{DE0F8F1D-2532-0A07-EE57-4E8D1FB51EA9}"/>
              </a:ext>
            </a:extLst>
          </p:cNvPr>
          <p:cNvSpPr/>
          <p:nvPr>
            <p:custDataLst>
              <p:tags r:id="rId8"/>
            </p:custDataLst>
          </p:nvPr>
        </p:nvSpPr>
        <p:spPr>
          <a:xfrm>
            <a:off x="6095999" y="2894592"/>
            <a:ext cx="2759055" cy="2089647"/>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sz="2400" b="1" dirty="0">
              <a:solidFill>
                <a:schemeClr val="accent2"/>
              </a:solidFill>
            </a:endParaRPr>
          </a:p>
        </p:txBody>
      </p:sp>
      <p:sp>
        <p:nvSpPr>
          <p:cNvPr id="10" name="Ellipse 9">
            <a:extLst>
              <a:ext uri="{FF2B5EF4-FFF2-40B4-BE49-F238E27FC236}">
                <a16:creationId xmlns:a16="http://schemas.microsoft.com/office/drawing/2014/main" id="{06447AA2-B4EA-02FD-26FD-4252481F19D5}"/>
              </a:ext>
            </a:extLst>
          </p:cNvPr>
          <p:cNvSpPr/>
          <p:nvPr>
            <p:custDataLst>
              <p:tags r:id="rId9"/>
            </p:custDataLst>
          </p:nvPr>
        </p:nvSpPr>
        <p:spPr>
          <a:xfrm>
            <a:off x="9029699" y="2945710"/>
            <a:ext cx="2759055" cy="1987413"/>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sz="2400" b="1" dirty="0">
              <a:solidFill>
                <a:schemeClr val="accent2"/>
              </a:solidFill>
            </a:endParaRPr>
          </a:p>
        </p:txBody>
      </p:sp>
      <p:pic>
        <p:nvPicPr>
          <p:cNvPr id="11" name="Image 10">
            <a:extLst>
              <a:ext uri="{FF2B5EF4-FFF2-40B4-BE49-F238E27FC236}">
                <a16:creationId xmlns:a16="http://schemas.microsoft.com/office/drawing/2014/main" id="{42D392E9-A2AC-9B7A-29E4-37AA1B16BA4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880499" y="119816"/>
            <a:ext cx="2197145" cy="2197145"/>
          </a:xfrm>
          <a:prstGeom prst="rect">
            <a:avLst/>
          </a:prstGeom>
        </p:spPr>
      </p:pic>
    </p:spTree>
    <p:extLst>
      <p:ext uri="{BB962C8B-B14F-4D97-AF65-F5344CB8AC3E}">
        <p14:creationId xmlns:p14="http://schemas.microsoft.com/office/powerpoint/2010/main" val="70233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extLst>
    <p:ext uri="{6950BFC3-D8DA-4A85-94F7-54DA5524770B}">
      <p188:commentRel xmlns:p188="http://schemas.microsoft.com/office/powerpoint/2018/8/main" r:id="rId12"/>
    </p:ext>
  </p:extLs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solidFill>
            <a:schemeClr val="accent2">
              <a:lumMod val="20000"/>
              <a:lumOff val="80000"/>
            </a:schemeClr>
          </a:solidFill>
        </p:spPr>
        <p:txBody>
          <a:bodyPr/>
          <a:lstStyle/>
          <a:p>
            <a:r>
              <a:rPr lang="fr-CA" b="1" dirty="0"/>
              <a:t>Rôle des établissements</a:t>
            </a:r>
            <a:br>
              <a:rPr lang="fr-CA" b="1" dirty="0"/>
            </a:br>
            <a:r>
              <a:rPr lang="fr-CA" sz="2500" b="1" dirty="0"/>
              <a:t>Programmes de 4</a:t>
            </a:r>
            <a:r>
              <a:rPr lang="fr-CA" sz="2500" b="1" baseline="30000" dirty="0"/>
              <a:t>e</a:t>
            </a:r>
            <a:r>
              <a:rPr lang="fr-CA" sz="2500" b="1" dirty="0"/>
              <a:t> génération</a:t>
            </a:r>
          </a:p>
        </p:txBody>
      </p:sp>
      <p:sp>
        <p:nvSpPr>
          <p:cNvPr id="3" name="Espace réservé du contenu 2">
            <a:extLst>
              <a:ext uri="{FF2B5EF4-FFF2-40B4-BE49-F238E27FC236}">
                <a16:creationId xmlns:a16="http://schemas.microsoft.com/office/drawing/2014/main" id="{B4242883-1D81-1F73-3ED5-CF3CA8CFC82B}"/>
              </a:ext>
            </a:extLst>
          </p:cNvPr>
          <p:cNvSpPr>
            <a:spLocks noGrp="1"/>
          </p:cNvSpPr>
          <p:nvPr>
            <p:ph idx="1"/>
            <p:custDataLst>
              <p:tags r:id="rId2"/>
            </p:custDataLst>
          </p:nvPr>
        </p:nvSpPr>
        <p:spPr>
          <a:xfrm>
            <a:off x="838199" y="2249472"/>
            <a:ext cx="10515599" cy="2886199"/>
          </a:xfrm>
        </p:spPr>
        <p:txBody>
          <a:bodyPr>
            <a:normAutofit/>
          </a:bodyPr>
          <a:lstStyle/>
          <a:p>
            <a:pPr>
              <a:spcAft>
                <a:spcPts val="1200"/>
              </a:spcAft>
            </a:pPr>
            <a:r>
              <a:rPr lang="fr-CA" dirty="0"/>
              <a:t>Pour les compétences de responsabilité locale, l’ensemble des spécifications d’évaluation et des épreuves doivent être élaborées (programmes orphelins).</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4" name="Image 3" descr="Une image contenant Police, texte, Graphique, graphisme&#10;&#10;Description générée automatiquement">
            <a:extLst>
              <a:ext uri="{FF2B5EF4-FFF2-40B4-BE49-F238E27FC236}">
                <a16:creationId xmlns:a16="http://schemas.microsoft.com/office/drawing/2014/main" id="{A1DA270D-7942-A63E-5E8E-71F72AD9FBF3}"/>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6" name="Image 5">
            <a:extLst>
              <a:ext uri="{FF2B5EF4-FFF2-40B4-BE49-F238E27FC236}">
                <a16:creationId xmlns:a16="http://schemas.microsoft.com/office/drawing/2014/main" id="{CD6C7C40-0961-B653-C285-989E9AE7294E}"/>
              </a:ext>
            </a:extLst>
          </p:cNvPr>
          <p:cNvPicPr>
            <a:picLocks noChangeAspect="1"/>
          </p:cNvPicPr>
          <p:nvPr>
            <p:custDataLst>
              <p:tags r:id="rId5"/>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42239452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solidFill>
            <a:schemeClr val="accent2">
              <a:lumMod val="20000"/>
              <a:lumOff val="80000"/>
            </a:schemeClr>
          </a:solidFill>
        </p:spPr>
        <p:txBody>
          <a:bodyPr/>
          <a:lstStyle/>
          <a:p>
            <a:r>
              <a:rPr lang="fr-CA" b="1" dirty="0"/>
              <a:t>Rôle des établissements</a:t>
            </a:r>
            <a:br>
              <a:rPr lang="fr-CA" b="1" dirty="0"/>
            </a:br>
            <a:r>
              <a:rPr lang="fr-CA" sz="2500" b="1" dirty="0"/>
              <a:t>Programmes de 1</a:t>
            </a:r>
            <a:r>
              <a:rPr lang="fr-CA" sz="2500" b="1" baseline="30000" dirty="0"/>
              <a:t>re</a:t>
            </a:r>
            <a:r>
              <a:rPr lang="fr-CA" sz="2500" b="1" dirty="0"/>
              <a:t>, 2</a:t>
            </a:r>
            <a:r>
              <a:rPr lang="fr-CA" sz="2500" b="1" baseline="30000" dirty="0"/>
              <a:t>e</a:t>
            </a:r>
            <a:r>
              <a:rPr lang="fr-CA" sz="2500" b="1" dirty="0"/>
              <a:t> et 3</a:t>
            </a:r>
            <a:r>
              <a:rPr lang="fr-CA" sz="2500" b="1" baseline="30000" dirty="0"/>
              <a:t>e</a:t>
            </a:r>
            <a:r>
              <a:rPr lang="fr-CA" sz="2500" b="1" dirty="0"/>
              <a:t> génération</a:t>
            </a:r>
          </a:p>
        </p:txBody>
      </p:sp>
      <p:sp>
        <p:nvSpPr>
          <p:cNvPr id="3" name="Espace réservé du contenu 2">
            <a:extLst>
              <a:ext uri="{FF2B5EF4-FFF2-40B4-BE49-F238E27FC236}">
                <a16:creationId xmlns:a16="http://schemas.microsoft.com/office/drawing/2014/main" id="{B4242883-1D81-1F73-3ED5-CF3CA8CFC82B}"/>
              </a:ext>
            </a:extLst>
          </p:cNvPr>
          <p:cNvSpPr>
            <a:spLocks noGrp="1"/>
          </p:cNvSpPr>
          <p:nvPr>
            <p:ph idx="1"/>
            <p:custDataLst>
              <p:tags r:id="rId2"/>
            </p:custDataLst>
          </p:nvPr>
        </p:nvSpPr>
        <p:spPr>
          <a:xfrm>
            <a:off x="838200" y="1902942"/>
            <a:ext cx="10515599" cy="3694670"/>
          </a:xfrm>
        </p:spPr>
        <p:txBody>
          <a:bodyPr>
            <a:normAutofit/>
          </a:bodyPr>
          <a:lstStyle/>
          <a:p>
            <a:pPr>
              <a:spcAft>
                <a:spcPts val="1200"/>
              </a:spcAft>
            </a:pPr>
            <a:r>
              <a:rPr lang="fr-CA" dirty="0"/>
              <a:t>Pour toutes les générations de programme, dans le cas où les spécifications d’évaluation ne correspondent plus à la réalité actuelle, une actualisation des spécifications et des épreuves est possible.</a:t>
            </a:r>
          </a:p>
          <a:p>
            <a:pPr>
              <a:spcAft>
                <a:spcPts val="1200"/>
              </a:spcAft>
            </a:pPr>
            <a:r>
              <a:rPr lang="fr-CA" dirty="0"/>
              <a:t>Le programme d’études doit être conforme.</a:t>
            </a:r>
          </a:p>
          <a:p>
            <a:pPr>
              <a:spcAft>
                <a:spcPts val="1200"/>
              </a:spcAft>
            </a:pPr>
            <a:r>
              <a:rPr lang="fr-CA" dirty="0"/>
              <a:t>Une concertation doit être privilégiée.</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4" name="Image 3" descr="Une image contenant Police, texte, Graphique, graphisme&#10;&#10;Description générée automatiquement">
            <a:extLst>
              <a:ext uri="{FF2B5EF4-FFF2-40B4-BE49-F238E27FC236}">
                <a16:creationId xmlns:a16="http://schemas.microsoft.com/office/drawing/2014/main" id="{DA460490-C391-CA59-F8D5-821779BE499B}"/>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6" name="Image 5">
            <a:extLst>
              <a:ext uri="{FF2B5EF4-FFF2-40B4-BE49-F238E27FC236}">
                <a16:creationId xmlns:a16="http://schemas.microsoft.com/office/drawing/2014/main" id="{6F5CE55E-4F5C-B002-7942-1E057678457D}"/>
              </a:ext>
            </a:extLst>
          </p:cNvPr>
          <p:cNvPicPr>
            <a:picLocks noChangeAspect="1"/>
          </p:cNvPicPr>
          <p:nvPr>
            <p:custDataLst>
              <p:tags r:id="rId5"/>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31454499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474116" y="479323"/>
            <a:ext cx="10515599" cy="981761"/>
          </a:xfrm>
        </p:spPr>
        <p:txBody>
          <a:bodyPr/>
          <a:lstStyle/>
          <a:p>
            <a:r>
              <a:rPr lang="fr-CA" b="1" dirty="0"/>
              <a:t>Principales orientations en matière d’évaluation</a:t>
            </a:r>
            <a:endParaRPr lang="fr-CA" sz="2500" b="1" dirty="0"/>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13">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3" name="Image 2" descr="Une image contenant Police, texte, Graphique, graphisme&#10;&#10;Description générée automatiquement">
            <a:extLst>
              <a:ext uri="{FF2B5EF4-FFF2-40B4-BE49-F238E27FC236}">
                <a16:creationId xmlns:a16="http://schemas.microsoft.com/office/drawing/2014/main" id="{FFA39C43-FC01-531F-A199-955D0F1E124B}"/>
              </a:ext>
            </a:extLst>
          </p:cNvPr>
          <p:cNvPicPr>
            <a:picLocks noChangeAspect="1"/>
          </p:cNvPicPr>
          <p:nvPr>
            <p:custDataLst>
              <p:tags r:id="rId3"/>
            </p:custDataLst>
          </p:nvPr>
        </p:nvPicPr>
        <p:blipFill>
          <a:blip r:embed="rId14">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02FEC657-6B80-5143-09CC-9BAA4D497BEE}"/>
              </a:ext>
            </a:extLst>
          </p:cNvPr>
          <p:cNvPicPr>
            <a:picLocks noChangeAspect="1"/>
          </p:cNvPicPr>
          <p:nvPr>
            <p:custDataLst>
              <p:tags r:id="rId4"/>
            </p:custDataLst>
          </p:nvPr>
        </p:nvPicPr>
        <p:blipFill>
          <a:blip r:embed="rId15">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6" name="Ellipse 5">
            <a:extLst>
              <a:ext uri="{FF2B5EF4-FFF2-40B4-BE49-F238E27FC236}">
                <a16:creationId xmlns:a16="http://schemas.microsoft.com/office/drawing/2014/main" id="{FFB6610A-11D6-CA84-B079-672210F02F1E}"/>
              </a:ext>
            </a:extLst>
          </p:cNvPr>
          <p:cNvSpPr/>
          <p:nvPr>
            <p:custDataLst>
              <p:tags r:id="rId5"/>
            </p:custDataLst>
          </p:nvPr>
        </p:nvSpPr>
        <p:spPr>
          <a:xfrm>
            <a:off x="760029" y="1809809"/>
            <a:ext cx="2864264" cy="1854575"/>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sz="2400" b="1" dirty="0">
              <a:solidFill>
                <a:schemeClr val="accent2"/>
              </a:solidFill>
            </a:endParaRPr>
          </a:p>
        </p:txBody>
      </p:sp>
      <p:sp>
        <p:nvSpPr>
          <p:cNvPr id="8" name="Ellipse 7">
            <a:extLst>
              <a:ext uri="{FF2B5EF4-FFF2-40B4-BE49-F238E27FC236}">
                <a16:creationId xmlns:a16="http://schemas.microsoft.com/office/drawing/2014/main" id="{2AFFB92C-E93F-11A0-50CE-EA887FA7C3E7}"/>
              </a:ext>
            </a:extLst>
          </p:cNvPr>
          <p:cNvSpPr/>
          <p:nvPr>
            <p:custDataLst>
              <p:tags r:id="rId6"/>
            </p:custDataLst>
          </p:nvPr>
        </p:nvSpPr>
        <p:spPr>
          <a:xfrm>
            <a:off x="760029" y="3928692"/>
            <a:ext cx="2822700" cy="1654273"/>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sz="2400" b="1" dirty="0">
              <a:solidFill>
                <a:schemeClr val="accent2"/>
              </a:solidFill>
            </a:endParaRPr>
          </a:p>
        </p:txBody>
      </p:sp>
      <p:sp>
        <p:nvSpPr>
          <p:cNvPr id="9" name="Ellipse 8">
            <a:extLst>
              <a:ext uri="{FF2B5EF4-FFF2-40B4-BE49-F238E27FC236}">
                <a16:creationId xmlns:a16="http://schemas.microsoft.com/office/drawing/2014/main" id="{CA2B42C8-8C44-BEB9-7FF2-FD83BA89EA26}"/>
              </a:ext>
            </a:extLst>
          </p:cNvPr>
          <p:cNvSpPr/>
          <p:nvPr>
            <p:custDataLst>
              <p:tags r:id="rId7"/>
            </p:custDataLst>
          </p:nvPr>
        </p:nvSpPr>
        <p:spPr>
          <a:xfrm>
            <a:off x="4336134" y="1889744"/>
            <a:ext cx="2822700" cy="1774640"/>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sz="2400" b="1" dirty="0">
              <a:solidFill>
                <a:schemeClr val="accent2"/>
              </a:solidFill>
            </a:endParaRPr>
          </a:p>
        </p:txBody>
      </p:sp>
      <p:sp>
        <p:nvSpPr>
          <p:cNvPr id="10" name="Ellipse 9">
            <a:extLst>
              <a:ext uri="{FF2B5EF4-FFF2-40B4-BE49-F238E27FC236}">
                <a16:creationId xmlns:a16="http://schemas.microsoft.com/office/drawing/2014/main" id="{CD39CA23-143C-B798-F8C7-F0148507B626}"/>
              </a:ext>
            </a:extLst>
          </p:cNvPr>
          <p:cNvSpPr/>
          <p:nvPr>
            <p:custDataLst>
              <p:tags r:id="rId8"/>
            </p:custDataLst>
          </p:nvPr>
        </p:nvSpPr>
        <p:spPr>
          <a:xfrm>
            <a:off x="8167015" y="1903327"/>
            <a:ext cx="2822700" cy="1761057"/>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sz="2400" b="1" dirty="0">
              <a:solidFill>
                <a:schemeClr val="accent2"/>
              </a:solidFill>
            </a:endParaRPr>
          </a:p>
        </p:txBody>
      </p:sp>
      <p:sp>
        <p:nvSpPr>
          <p:cNvPr id="11" name="Ellipse 10">
            <a:extLst>
              <a:ext uri="{FF2B5EF4-FFF2-40B4-BE49-F238E27FC236}">
                <a16:creationId xmlns:a16="http://schemas.microsoft.com/office/drawing/2014/main" id="{6F6D241A-158C-11AB-7671-8ACCA4314078}"/>
              </a:ext>
            </a:extLst>
          </p:cNvPr>
          <p:cNvSpPr/>
          <p:nvPr>
            <p:custDataLst>
              <p:tags r:id="rId9"/>
            </p:custDataLst>
          </p:nvPr>
        </p:nvSpPr>
        <p:spPr>
          <a:xfrm>
            <a:off x="4437165" y="3808326"/>
            <a:ext cx="2864264" cy="1774639"/>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sz="2400" b="1" dirty="0">
              <a:solidFill>
                <a:schemeClr val="accent2"/>
              </a:solidFill>
            </a:endParaRPr>
          </a:p>
        </p:txBody>
      </p:sp>
      <p:sp>
        <p:nvSpPr>
          <p:cNvPr id="12" name="Ellipse 11">
            <a:extLst>
              <a:ext uri="{FF2B5EF4-FFF2-40B4-BE49-F238E27FC236}">
                <a16:creationId xmlns:a16="http://schemas.microsoft.com/office/drawing/2014/main" id="{B59B3EB9-5AD0-65C4-039D-206F5CD3DE2F}"/>
              </a:ext>
            </a:extLst>
          </p:cNvPr>
          <p:cNvSpPr/>
          <p:nvPr>
            <p:custDataLst>
              <p:tags r:id="rId10"/>
            </p:custDataLst>
          </p:nvPr>
        </p:nvSpPr>
        <p:spPr>
          <a:xfrm>
            <a:off x="8155865" y="3808326"/>
            <a:ext cx="2822700" cy="1644327"/>
          </a:xfrm>
          <a:prstGeom prst="ellipse">
            <a:avLst/>
          </a:prstGeom>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sz="2400" b="1" dirty="0">
              <a:solidFill>
                <a:schemeClr val="accent2"/>
              </a:solidFill>
            </a:endParaRPr>
          </a:p>
        </p:txBody>
      </p:sp>
    </p:spTree>
    <p:extLst>
      <p:ext uri="{BB962C8B-B14F-4D97-AF65-F5344CB8AC3E}">
        <p14:creationId xmlns:p14="http://schemas.microsoft.com/office/powerpoint/2010/main" val="153059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800110" y="77596"/>
            <a:ext cx="10515599" cy="1031189"/>
          </a:xfrm>
        </p:spPr>
        <p:txBody>
          <a:bodyPr/>
          <a:lstStyle/>
          <a:p>
            <a:r>
              <a:rPr lang="fr-CA" b="1" dirty="0"/>
              <a:t>Choix des critères de performance</a:t>
            </a:r>
            <a:endParaRPr lang="fr-CA" sz="2500" b="1" dirty="0"/>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14">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sp>
        <p:nvSpPr>
          <p:cNvPr id="7" name="Espace réservé du contenu 2">
            <a:extLst>
              <a:ext uri="{FF2B5EF4-FFF2-40B4-BE49-F238E27FC236}">
                <a16:creationId xmlns:a16="http://schemas.microsoft.com/office/drawing/2014/main" id="{5842D9F5-202A-E9DD-6C4F-F36CC065899A}"/>
              </a:ext>
            </a:extLst>
          </p:cNvPr>
          <p:cNvSpPr>
            <a:spLocks noGrp="1"/>
          </p:cNvSpPr>
          <p:nvPr>
            <p:ph idx="1"/>
            <p:custDataLst>
              <p:tags r:id="rId3"/>
            </p:custDataLst>
          </p:nvPr>
        </p:nvSpPr>
        <p:spPr>
          <a:xfrm>
            <a:off x="800104" y="981044"/>
            <a:ext cx="4520041" cy="741282"/>
          </a:xfrm>
          <a:ln>
            <a:noFill/>
          </a:ln>
        </p:spPr>
        <p:txBody>
          <a:bodyPr>
            <a:noAutofit/>
          </a:bodyPr>
          <a:lstStyle/>
          <a:p>
            <a:pPr lvl="0"/>
            <a:r>
              <a:rPr lang="fr-CA" sz="2200" dirty="0"/>
              <a:t>les critères en lien avec la SST</a:t>
            </a:r>
          </a:p>
          <a:p>
            <a:pPr marL="457200" lvl="1" indent="0">
              <a:buNone/>
            </a:pPr>
            <a:endParaRPr lang="fr-CA" sz="2000" dirty="0">
              <a:solidFill>
                <a:srgbClr val="FF0000"/>
              </a:solidFill>
            </a:endParaRPr>
          </a:p>
        </p:txBody>
      </p:sp>
      <p:pic>
        <p:nvPicPr>
          <p:cNvPr id="3" name="Image 2" descr="Une image contenant Police, texte, Graphique, graphisme&#10;&#10;Description générée automatiquement">
            <a:extLst>
              <a:ext uri="{FF2B5EF4-FFF2-40B4-BE49-F238E27FC236}">
                <a16:creationId xmlns:a16="http://schemas.microsoft.com/office/drawing/2014/main" id="{8CB7E7C5-2AAB-3700-FECE-9C08DD8F1161}"/>
              </a:ext>
            </a:extLst>
          </p:cNvPr>
          <p:cNvPicPr>
            <a:picLocks noChangeAspect="1"/>
          </p:cNvPicPr>
          <p:nvPr>
            <p:custDataLst>
              <p:tags r:id="rId4"/>
            </p:custDataLst>
          </p:nvPr>
        </p:nvPicPr>
        <p:blipFill>
          <a:blip r:embed="rId15">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FEB6F397-433E-0A79-C48A-66E3587F5F82}"/>
              </a:ext>
            </a:extLst>
          </p:cNvPr>
          <p:cNvPicPr>
            <a:picLocks noChangeAspect="1"/>
          </p:cNvPicPr>
          <p:nvPr>
            <p:custDataLst>
              <p:tags r:id="rId5"/>
            </p:custDataLst>
          </p:nvPr>
        </p:nvPicPr>
        <p:blipFill>
          <a:blip r:embed="rId16">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8" name="Espace réservé du contenu 2">
            <a:extLst>
              <a:ext uri="{FF2B5EF4-FFF2-40B4-BE49-F238E27FC236}">
                <a16:creationId xmlns:a16="http://schemas.microsoft.com/office/drawing/2014/main" id="{71247297-22C8-EDD1-9A8D-C55A9EF0F982}"/>
              </a:ext>
            </a:extLst>
          </p:cNvPr>
          <p:cNvSpPr txBox="1">
            <a:spLocks/>
          </p:cNvSpPr>
          <p:nvPr>
            <p:custDataLst>
              <p:tags r:id="rId6"/>
            </p:custDataLst>
          </p:nvPr>
        </p:nvSpPr>
        <p:spPr>
          <a:xfrm>
            <a:off x="800102" y="1631864"/>
            <a:ext cx="11391895" cy="941275"/>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FF6319"/>
              </a:buClr>
              <a:buSzPct val="70000"/>
              <a:buFont typeface="Arial" panose="020B0604020202020204" pitchFamily="34" charset="0"/>
              <a:buChar char="•"/>
              <a:defRPr sz="2800" kern="1200">
                <a:solidFill>
                  <a:srgbClr val="37424A"/>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400" kern="1200">
                <a:solidFill>
                  <a:srgbClr val="37424A"/>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000" kern="1200">
                <a:solidFill>
                  <a:srgbClr val="37424A"/>
                </a:solidFill>
                <a:latin typeface="+mn-lt"/>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37424A"/>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7424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A" sz="2200" dirty="0"/>
              <a:t>les critères en lien avec la gestion de classe. </a:t>
            </a:r>
          </a:p>
          <a:p>
            <a:pPr marL="457200" lvl="1" indent="0">
              <a:buFont typeface="Arial" panose="020B0604020202020204" pitchFamily="34" charset="0"/>
              <a:buNone/>
            </a:pPr>
            <a:endParaRPr lang="fr-CA" sz="2000" dirty="0">
              <a:solidFill>
                <a:srgbClr val="FF0000"/>
              </a:solidFill>
            </a:endParaRPr>
          </a:p>
        </p:txBody>
      </p:sp>
      <p:sp>
        <p:nvSpPr>
          <p:cNvPr id="9" name="Espace réservé du contenu 2">
            <a:extLst>
              <a:ext uri="{FF2B5EF4-FFF2-40B4-BE49-F238E27FC236}">
                <a16:creationId xmlns:a16="http://schemas.microsoft.com/office/drawing/2014/main" id="{31B8D1EC-B066-3DAC-D9FB-857005C7C0F1}"/>
              </a:ext>
            </a:extLst>
          </p:cNvPr>
          <p:cNvSpPr txBox="1">
            <a:spLocks/>
          </p:cNvSpPr>
          <p:nvPr>
            <p:custDataLst>
              <p:tags r:id="rId7"/>
            </p:custDataLst>
          </p:nvPr>
        </p:nvSpPr>
        <p:spPr>
          <a:xfrm>
            <a:off x="800105" y="2282684"/>
            <a:ext cx="11391895" cy="941275"/>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FF6319"/>
              </a:buClr>
              <a:buSzPct val="70000"/>
              <a:buFont typeface="Arial" panose="020B0604020202020204" pitchFamily="34" charset="0"/>
              <a:buChar char="•"/>
              <a:defRPr sz="2800" kern="1200">
                <a:solidFill>
                  <a:srgbClr val="37424A"/>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400" kern="1200">
                <a:solidFill>
                  <a:srgbClr val="37424A"/>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000" kern="1200">
                <a:solidFill>
                  <a:srgbClr val="37424A"/>
                </a:solidFill>
                <a:latin typeface="+mn-lt"/>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37424A"/>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7424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A" sz="2200" dirty="0"/>
              <a:t>la double évaluation</a:t>
            </a:r>
            <a:endParaRPr lang="fr-CA" sz="2000" dirty="0">
              <a:solidFill>
                <a:srgbClr val="FF0000"/>
              </a:solidFill>
            </a:endParaRPr>
          </a:p>
        </p:txBody>
      </p:sp>
      <p:sp>
        <p:nvSpPr>
          <p:cNvPr id="10" name="Espace réservé du contenu 2">
            <a:extLst>
              <a:ext uri="{FF2B5EF4-FFF2-40B4-BE49-F238E27FC236}">
                <a16:creationId xmlns:a16="http://schemas.microsoft.com/office/drawing/2014/main" id="{C3FBD165-238D-F020-D0C9-771FF74DADAE}"/>
              </a:ext>
            </a:extLst>
          </p:cNvPr>
          <p:cNvSpPr txBox="1">
            <a:spLocks/>
          </p:cNvSpPr>
          <p:nvPr>
            <p:custDataLst>
              <p:tags r:id="rId8"/>
            </p:custDataLst>
          </p:nvPr>
        </p:nvSpPr>
        <p:spPr>
          <a:xfrm>
            <a:off x="800105" y="2877480"/>
            <a:ext cx="11391895" cy="941275"/>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FF6319"/>
              </a:buClr>
              <a:buSzPct val="70000"/>
              <a:buFont typeface="Arial" panose="020B0604020202020204" pitchFamily="34" charset="0"/>
              <a:buChar char="•"/>
              <a:defRPr sz="2800" kern="1200">
                <a:solidFill>
                  <a:srgbClr val="37424A"/>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400" kern="1200">
                <a:solidFill>
                  <a:srgbClr val="37424A"/>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000" kern="1200">
                <a:solidFill>
                  <a:srgbClr val="37424A"/>
                </a:solidFill>
                <a:latin typeface="+mn-lt"/>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37424A"/>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7424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A" sz="2200" dirty="0"/>
              <a:t>la surévaluation</a:t>
            </a:r>
          </a:p>
          <a:p>
            <a:pPr marL="457200" lvl="1" indent="0">
              <a:buFont typeface="Arial" panose="020B0604020202020204" pitchFamily="34" charset="0"/>
              <a:buNone/>
            </a:pPr>
            <a:endParaRPr lang="fr-CA" sz="2000" dirty="0">
              <a:solidFill>
                <a:srgbClr val="FF0000"/>
              </a:solidFill>
            </a:endParaRPr>
          </a:p>
        </p:txBody>
      </p:sp>
      <p:sp>
        <p:nvSpPr>
          <p:cNvPr id="14" name="Espace réservé du contenu 2">
            <a:extLst>
              <a:ext uri="{FF2B5EF4-FFF2-40B4-BE49-F238E27FC236}">
                <a16:creationId xmlns:a16="http://schemas.microsoft.com/office/drawing/2014/main" id="{56815BF3-69D1-051E-A61A-61B1132EDD96}"/>
              </a:ext>
            </a:extLst>
          </p:cNvPr>
          <p:cNvSpPr txBox="1">
            <a:spLocks/>
          </p:cNvSpPr>
          <p:nvPr>
            <p:custDataLst>
              <p:tags r:id="rId9"/>
            </p:custDataLst>
          </p:nvPr>
        </p:nvSpPr>
        <p:spPr>
          <a:xfrm>
            <a:off x="800105" y="3472276"/>
            <a:ext cx="11391895" cy="941275"/>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FF6319"/>
              </a:buClr>
              <a:buSzPct val="70000"/>
              <a:buFont typeface="Arial" panose="020B0604020202020204" pitchFamily="34" charset="0"/>
              <a:buChar char="•"/>
              <a:defRPr sz="2800" kern="1200">
                <a:solidFill>
                  <a:srgbClr val="37424A"/>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400" kern="1200">
                <a:solidFill>
                  <a:srgbClr val="37424A"/>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000" kern="1200">
                <a:solidFill>
                  <a:srgbClr val="37424A"/>
                </a:solidFill>
                <a:latin typeface="+mn-lt"/>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37424A"/>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7424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CA" sz="2200" dirty="0"/>
              <a:t>les critères ambigus ou difficilement observables</a:t>
            </a:r>
          </a:p>
          <a:p>
            <a:pPr marL="914400" lvl="2" indent="0">
              <a:buNone/>
            </a:pPr>
            <a:r>
              <a:rPr lang="fr-CA" sz="2200" dirty="0"/>
              <a:t>Ex. : Interprétation juste de la demande et des directives (dans une épreuve pratique)</a:t>
            </a:r>
          </a:p>
          <a:p>
            <a:pPr marL="457200" lvl="1" indent="0">
              <a:buFont typeface="Arial" panose="020B0604020202020204" pitchFamily="34" charset="0"/>
              <a:buNone/>
            </a:pPr>
            <a:endParaRPr lang="fr-CA" sz="2000" dirty="0">
              <a:solidFill>
                <a:srgbClr val="FF0000"/>
              </a:solidFill>
            </a:endParaRPr>
          </a:p>
        </p:txBody>
      </p:sp>
      <p:sp>
        <p:nvSpPr>
          <p:cNvPr id="15" name="Espace réservé du contenu 2">
            <a:extLst>
              <a:ext uri="{FF2B5EF4-FFF2-40B4-BE49-F238E27FC236}">
                <a16:creationId xmlns:a16="http://schemas.microsoft.com/office/drawing/2014/main" id="{D0702C74-D2FD-6997-AC5B-5A54FF9E7414}"/>
              </a:ext>
            </a:extLst>
          </p:cNvPr>
          <p:cNvSpPr txBox="1">
            <a:spLocks/>
          </p:cNvSpPr>
          <p:nvPr>
            <p:custDataLst>
              <p:tags r:id="rId10"/>
            </p:custDataLst>
          </p:nvPr>
        </p:nvSpPr>
        <p:spPr>
          <a:xfrm>
            <a:off x="800102" y="4305641"/>
            <a:ext cx="11391895" cy="2015796"/>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FF6319"/>
              </a:buClr>
              <a:buSzPct val="70000"/>
              <a:buFont typeface="Arial" panose="020B0604020202020204" pitchFamily="34" charset="0"/>
              <a:buChar char="•"/>
              <a:defRPr sz="2800" kern="1200">
                <a:solidFill>
                  <a:srgbClr val="37424A"/>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400" kern="1200">
                <a:solidFill>
                  <a:srgbClr val="37424A"/>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F6319"/>
              </a:buClr>
              <a:buSzPct val="70000"/>
              <a:buFont typeface="Arial" panose="020B0604020202020204" pitchFamily="34" charset="0"/>
              <a:buChar char="•"/>
              <a:defRPr sz="2000" kern="1200">
                <a:solidFill>
                  <a:srgbClr val="37424A"/>
                </a:solidFill>
                <a:latin typeface="+mn-lt"/>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37424A"/>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7424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fr-CA" sz="2200" dirty="0"/>
              <a:t>les critères qui ont un bas niveau d’exigence</a:t>
            </a:r>
          </a:p>
          <a:p>
            <a:pPr marL="1143000" lvl="3"/>
            <a:r>
              <a:rPr lang="fr-CA" sz="1600" dirty="0">
                <a:solidFill>
                  <a:schemeClr val="accent6">
                    <a:lumMod val="75000"/>
                  </a:schemeClr>
                </a:solidFill>
              </a:rPr>
              <a:t>1. Très élevé (absence, complet, exhaustif, respect, etc.)</a:t>
            </a:r>
          </a:p>
          <a:p>
            <a:pPr marL="1143000" lvl="3"/>
            <a:r>
              <a:rPr lang="fr-CA" sz="1600" dirty="0">
                <a:solidFill>
                  <a:schemeClr val="accent6">
                    <a:lumMod val="75000"/>
                  </a:schemeClr>
                </a:solidFill>
              </a:rPr>
              <a:t>2. Élevé (exact, précis, etc.)</a:t>
            </a:r>
          </a:p>
          <a:p>
            <a:pPr marL="1143000" lvl="3"/>
            <a:r>
              <a:rPr lang="fr-CA" sz="1600" dirty="0">
                <a:solidFill>
                  <a:srgbClr val="FF0000"/>
                </a:solidFill>
              </a:rPr>
              <a:t>3. Moyennement élevé (adéquat, approprié, soigné, etc.)</a:t>
            </a:r>
          </a:p>
          <a:p>
            <a:pPr marL="1143000" lvl="3"/>
            <a:r>
              <a:rPr lang="fr-CA" sz="1600" dirty="0">
                <a:solidFill>
                  <a:srgbClr val="FF0000"/>
                </a:solidFill>
              </a:rPr>
              <a:t>4. Variable (acceptable, convenable, harmonieux, etc.)</a:t>
            </a:r>
          </a:p>
          <a:p>
            <a:pPr marL="457200" lvl="1" indent="0">
              <a:buFont typeface="Arial" panose="020B0604020202020204" pitchFamily="34" charset="0"/>
              <a:buNone/>
            </a:pPr>
            <a:endParaRPr lang="fr-CA" sz="2000" dirty="0">
              <a:solidFill>
                <a:srgbClr val="FF0000"/>
              </a:solidFill>
            </a:endParaRPr>
          </a:p>
        </p:txBody>
      </p:sp>
      <p:pic>
        <p:nvPicPr>
          <p:cNvPr id="17" name="Image 16">
            <a:extLst>
              <a:ext uri="{FF2B5EF4-FFF2-40B4-BE49-F238E27FC236}">
                <a16:creationId xmlns:a16="http://schemas.microsoft.com/office/drawing/2014/main" id="{BDCF8836-9D94-5D05-B50F-EC557C299D8B}"/>
              </a:ext>
            </a:extLst>
          </p:cNvPr>
          <p:cNvPicPr>
            <a:picLocks noChangeAspect="1"/>
          </p:cNvPicPr>
          <p:nvPr>
            <p:custDataLst>
              <p:tags r:id="rId11"/>
            </p:custDataLst>
          </p:nvPr>
        </p:nvPicPr>
        <p:blipFill>
          <a:blip r:embed="rId17">
            <a:extLst>
              <a:ext uri="{28A0092B-C50C-407E-A947-70E740481C1C}">
                <a14:useLocalDpi xmlns:a14="http://schemas.microsoft.com/office/drawing/2010/main" val="0"/>
              </a:ext>
            </a:extLst>
          </a:blip>
          <a:stretch>
            <a:fillRect/>
          </a:stretch>
        </p:blipFill>
        <p:spPr>
          <a:xfrm>
            <a:off x="5747725" y="244863"/>
            <a:ext cx="6444275" cy="4296183"/>
          </a:xfrm>
          <a:prstGeom prst="rect">
            <a:avLst/>
          </a:prstGeom>
        </p:spPr>
      </p:pic>
    </p:spTree>
    <p:extLst>
      <p:ext uri="{BB962C8B-B14F-4D97-AF65-F5344CB8AC3E}">
        <p14:creationId xmlns:p14="http://schemas.microsoft.com/office/powerpoint/2010/main" val="4008906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p:bldP spid="9" grpId="0"/>
      <p:bldP spid="10" grpId="0"/>
      <p:bldP spid="14" grpId="0"/>
      <p:bldP spid="1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p:txBody>
          <a:bodyPr/>
          <a:lstStyle/>
          <a:p>
            <a:r>
              <a:rPr lang="fr-CA" b="1" dirty="0"/>
              <a:t>Choix des critères de performance</a:t>
            </a:r>
            <a:endParaRPr lang="fr-CA" sz="2500" b="1" dirty="0"/>
          </a:p>
        </p:txBody>
      </p:sp>
      <p:sp>
        <p:nvSpPr>
          <p:cNvPr id="3" name="Espace réservé du contenu 2">
            <a:extLst>
              <a:ext uri="{FF2B5EF4-FFF2-40B4-BE49-F238E27FC236}">
                <a16:creationId xmlns:a16="http://schemas.microsoft.com/office/drawing/2014/main" id="{B4242883-1D81-1F73-3ED5-CF3CA8CFC82B}"/>
              </a:ext>
            </a:extLst>
          </p:cNvPr>
          <p:cNvSpPr>
            <a:spLocks noGrp="1"/>
          </p:cNvSpPr>
          <p:nvPr>
            <p:ph idx="1"/>
            <p:custDataLst>
              <p:tags r:id="rId2"/>
            </p:custDataLst>
          </p:nvPr>
        </p:nvSpPr>
        <p:spPr>
          <a:xfrm>
            <a:off x="838200" y="1581665"/>
            <a:ext cx="10515599" cy="3694670"/>
          </a:xfrm>
        </p:spPr>
        <p:txBody>
          <a:bodyPr>
            <a:normAutofit/>
          </a:bodyPr>
          <a:lstStyle/>
          <a:p>
            <a:pPr>
              <a:spcAft>
                <a:spcPts val="1200"/>
              </a:spcAft>
            </a:pPr>
            <a:r>
              <a:rPr lang="fr-CA" dirty="0"/>
              <a:t>Dans plusieurs cas, un critère de performance nécessitera la détermination d’éléments d’observation afin de spécifier et concrétiser ce qui est attendu. Cela assurera une interprétation uniforme du critère retenu.</a:t>
            </a:r>
          </a:p>
          <a:p>
            <a:pPr marL="234950" indent="0">
              <a:spcAft>
                <a:spcPts val="1200"/>
              </a:spcAft>
              <a:buNone/>
            </a:pPr>
            <a:r>
              <a:rPr lang="fr-CA" dirty="0"/>
              <a:t>Ex. : Assistance </a:t>
            </a:r>
            <a:r>
              <a:rPr lang="fr-CA" dirty="0">
                <a:highlight>
                  <a:srgbClr val="FFFF00"/>
                </a:highlight>
              </a:rPr>
              <a:t>efficace</a:t>
            </a:r>
            <a:r>
              <a:rPr lang="fr-CA" dirty="0"/>
              <a:t> aux personnes blessées ou en difficulté</a:t>
            </a:r>
          </a:p>
          <a:p>
            <a:pPr marL="234950" indent="0">
              <a:spcAft>
                <a:spcPts val="1200"/>
              </a:spcAft>
              <a:buNone/>
            </a:pPr>
            <a:r>
              <a:rPr lang="fr-CA" dirty="0"/>
              <a:t>On se doit de réfléchir sur ce qui constitue une assistance efficace.</a:t>
            </a:r>
          </a:p>
          <a:p>
            <a:pPr marL="185738" indent="0">
              <a:spcAft>
                <a:spcPts val="1200"/>
              </a:spcAft>
              <a:buNone/>
            </a:pPr>
            <a:endParaRPr lang="fr-CA" dirty="0"/>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4" name="Image 3" descr="Une image contenant Police, texte, Graphique, graphisme&#10;&#10;Description générée automatiquement">
            <a:extLst>
              <a:ext uri="{FF2B5EF4-FFF2-40B4-BE49-F238E27FC236}">
                <a16:creationId xmlns:a16="http://schemas.microsoft.com/office/drawing/2014/main" id="{C18934B5-5424-65F1-CEF6-744A7F11367E}"/>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6" name="Image 5">
            <a:extLst>
              <a:ext uri="{FF2B5EF4-FFF2-40B4-BE49-F238E27FC236}">
                <a16:creationId xmlns:a16="http://schemas.microsoft.com/office/drawing/2014/main" id="{6F7017EA-71D8-5FD5-75FE-7B176DB679B5}"/>
              </a:ext>
            </a:extLst>
          </p:cNvPr>
          <p:cNvPicPr>
            <a:picLocks noChangeAspect="1"/>
          </p:cNvPicPr>
          <p:nvPr>
            <p:custDataLst>
              <p:tags r:id="rId5"/>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17019568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5FC3D1-5962-1C7A-528E-C4D23DBFEA27}"/>
              </a:ext>
            </a:extLst>
          </p:cNvPr>
          <p:cNvSpPr>
            <a:spLocks noGrp="1"/>
          </p:cNvSpPr>
          <p:nvPr>
            <p:ph type="title"/>
            <p:custDataLst>
              <p:tags r:id="rId1"/>
            </p:custDataLst>
          </p:nvPr>
        </p:nvSpPr>
        <p:spPr>
          <a:xfrm>
            <a:off x="838200" y="-38637"/>
            <a:ext cx="10515599" cy="1364411"/>
          </a:xfrm>
        </p:spPr>
        <p:txBody>
          <a:bodyPr>
            <a:normAutofit/>
          </a:bodyPr>
          <a:lstStyle/>
          <a:p>
            <a:r>
              <a:rPr lang="fr-CA" b="1" dirty="0">
                <a:solidFill>
                  <a:srgbClr val="3F4A52"/>
                </a:solidFill>
              </a:rPr>
              <a:t>Principales orientations à respecter </a:t>
            </a:r>
            <a:r>
              <a:rPr lang="fr-CA" b="1" i="1" dirty="0">
                <a:solidFill>
                  <a:srgbClr val="3F4A52"/>
                </a:solidFill>
              </a:rPr>
              <a:t>(suite) </a:t>
            </a:r>
            <a:br>
              <a:rPr lang="fr-CA" b="1" dirty="0">
                <a:solidFill>
                  <a:srgbClr val="3F4A52"/>
                </a:solidFill>
              </a:rPr>
            </a:br>
            <a:r>
              <a:rPr lang="fr-CA" sz="3600" b="1" dirty="0">
                <a:solidFill>
                  <a:srgbClr val="3F4A52"/>
                </a:solidFill>
              </a:rPr>
              <a:t>Pour évaluer la compétence…</a:t>
            </a:r>
            <a:endParaRPr lang="fr-CA" b="1" dirty="0"/>
          </a:p>
        </p:txBody>
      </p:sp>
      <p:pic>
        <p:nvPicPr>
          <p:cNvPr id="4" name="Espace réservé du contenu 3">
            <a:extLst>
              <a:ext uri="{FF2B5EF4-FFF2-40B4-BE49-F238E27FC236}">
                <a16:creationId xmlns:a16="http://schemas.microsoft.com/office/drawing/2014/main" id="{03E1DEB2-60B4-FA68-87BB-EB7CC0E4A4B4}"/>
              </a:ext>
            </a:extLst>
          </p:cNvPr>
          <p:cNvPicPr>
            <a:picLocks noGrp="1" noChangeAspect="1"/>
          </p:cNvPicPr>
          <p:nvPr>
            <p:ph idx="1"/>
            <p:custDataLst>
              <p:tags r:id="rId2"/>
            </p:custDataLst>
          </p:nvPr>
        </p:nvPicPr>
        <p:blipFill>
          <a:blip r:embed="rId9"/>
          <a:stretch>
            <a:fillRect/>
          </a:stretch>
        </p:blipFill>
        <p:spPr>
          <a:xfrm>
            <a:off x="947100" y="1246897"/>
            <a:ext cx="10304622" cy="5206754"/>
          </a:xfrm>
          <a:prstGeom prst="rect">
            <a:avLst/>
          </a:prstGeom>
        </p:spPr>
      </p:pic>
      <p:sp>
        <p:nvSpPr>
          <p:cNvPr id="3" name="ZoneTexte 2">
            <a:extLst>
              <a:ext uri="{FF2B5EF4-FFF2-40B4-BE49-F238E27FC236}">
                <a16:creationId xmlns:a16="http://schemas.microsoft.com/office/drawing/2014/main" id="{866B92E1-18D6-913B-492F-25D455A30696}"/>
              </a:ext>
            </a:extLst>
          </p:cNvPr>
          <p:cNvSpPr txBox="1"/>
          <p:nvPr>
            <p:custDataLst>
              <p:tags r:id="rId3"/>
            </p:custDataLst>
          </p:nvPr>
        </p:nvSpPr>
        <p:spPr>
          <a:xfrm>
            <a:off x="838200" y="1917784"/>
            <a:ext cx="2580615" cy="3693319"/>
          </a:xfrm>
          <a:prstGeom prst="rect">
            <a:avLst/>
          </a:prstGeom>
          <a:solidFill>
            <a:srgbClr val="E3E4E5"/>
          </a:solidFill>
          <a:ln>
            <a:solidFill>
              <a:srgbClr val="00B050"/>
            </a:solidFill>
          </a:ln>
        </p:spPr>
        <p:txBody>
          <a:bodyPr wrap="square" lIns="91440" tIns="45720" rIns="91440" bIns="45720" rtlCol="0" anchor="t">
            <a:spAutoFit/>
          </a:bodyPr>
          <a:lstStyle/>
          <a:p>
            <a:r>
              <a:rPr lang="fr-CA" b="1" dirty="0">
                <a:solidFill>
                  <a:srgbClr val="00B050"/>
                </a:solidFill>
              </a:rPr>
              <a:t>Exemples de critères</a:t>
            </a:r>
          </a:p>
          <a:p>
            <a:endParaRPr lang="fr-CA" b="1" dirty="0">
              <a:solidFill>
                <a:srgbClr val="00B050"/>
              </a:solidFill>
            </a:endParaRPr>
          </a:p>
          <a:p>
            <a:r>
              <a:rPr lang="fr-CA" b="1" u="sng" dirty="0">
                <a:solidFill>
                  <a:srgbClr val="00B050"/>
                </a:solidFill>
              </a:rPr>
              <a:t>Très élevés</a:t>
            </a:r>
            <a:endParaRPr lang="fr-CA" b="1" u="sng" dirty="0">
              <a:solidFill>
                <a:srgbClr val="00B050"/>
              </a:solidFill>
              <a:ea typeface="Calibri"/>
              <a:cs typeface="Calibri"/>
            </a:endParaRPr>
          </a:p>
          <a:p>
            <a:pPr marL="285750" indent="-285750">
              <a:buFont typeface="Arial" panose="020B0604020202020204" pitchFamily="34" charset="0"/>
              <a:buChar char="•"/>
            </a:pPr>
            <a:r>
              <a:rPr lang="fr-CA" dirty="0">
                <a:solidFill>
                  <a:srgbClr val="00B050"/>
                </a:solidFill>
              </a:rPr>
              <a:t>absence</a:t>
            </a:r>
          </a:p>
          <a:p>
            <a:pPr marL="285750" indent="-285750">
              <a:buFont typeface="Arial" panose="020B0604020202020204" pitchFamily="34" charset="0"/>
              <a:buChar char="•"/>
            </a:pPr>
            <a:r>
              <a:rPr lang="fr-CA" dirty="0">
                <a:solidFill>
                  <a:srgbClr val="00B050"/>
                </a:solidFill>
              </a:rPr>
              <a:t>complet</a:t>
            </a:r>
          </a:p>
          <a:p>
            <a:pPr marL="285750" indent="-285750">
              <a:buFont typeface="Arial" panose="020B0604020202020204" pitchFamily="34" charset="0"/>
              <a:buChar char="•"/>
            </a:pPr>
            <a:r>
              <a:rPr lang="fr-CA" dirty="0">
                <a:solidFill>
                  <a:srgbClr val="00B050"/>
                </a:solidFill>
              </a:rPr>
              <a:t>exhaustif</a:t>
            </a:r>
          </a:p>
          <a:p>
            <a:pPr marL="285750" indent="-285750">
              <a:buFont typeface="Arial" panose="020B0604020202020204" pitchFamily="34" charset="0"/>
              <a:buChar char="•"/>
            </a:pPr>
            <a:r>
              <a:rPr lang="fr-CA" dirty="0">
                <a:solidFill>
                  <a:srgbClr val="00B050"/>
                </a:solidFill>
              </a:rPr>
              <a:t>respect</a:t>
            </a:r>
          </a:p>
          <a:p>
            <a:pPr marL="285750" indent="-285750">
              <a:buFont typeface="Arial" panose="020B0604020202020204" pitchFamily="34" charset="0"/>
              <a:buChar char="•"/>
            </a:pPr>
            <a:r>
              <a:rPr lang="fr-CA" dirty="0">
                <a:solidFill>
                  <a:srgbClr val="00B050"/>
                </a:solidFill>
              </a:rPr>
              <a:t>etc.</a:t>
            </a:r>
          </a:p>
          <a:p>
            <a:pPr marL="285750" indent="-285750">
              <a:buFont typeface="Arial" panose="020B0604020202020204" pitchFamily="34" charset="0"/>
              <a:buChar char="•"/>
            </a:pPr>
            <a:endParaRPr lang="fr-CA" b="1" dirty="0">
              <a:solidFill>
                <a:srgbClr val="00B050"/>
              </a:solidFill>
            </a:endParaRPr>
          </a:p>
          <a:p>
            <a:r>
              <a:rPr lang="fr-CA" b="1" u="sng" dirty="0">
                <a:solidFill>
                  <a:srgbClr val="00B050"/>
                </a:solidFill>
              </a:rPr>
              <a:t>Élevés</a:t>
            </a:r>
          </a:p>
          <a:p>
            <a:pPr marL="285750" indent="-285750">
              <a:buFont typeface="Arial" panose="020B0604020202020204" pitchFamily="34" charset="0"/>
              <a:buChar char="•"/>
            </a:pPr>
            <a:r>
              <a:rPr lang="fr-CA" dirty="0">
                <a:solidFill>
                  <a:srgbClr val="00B050"/>
                </a:solidFill>
              </a:rPr>
              <a:t>exact</a:t>
            </a:r>
          </a:p>
          <a:p>
            <a:pPr marL="285750" indent="-285750">
              <a:buFont typeface="Arial" panose="020B0604020202020204" pitchFamily="34" charset="0"/>
              <a:buChar char="•"/>
            </a:pPr>
            <a:r>
              <a:rPr lang="fr-CA" dirty="0">
                <a:solidFill>
                  <a:srgbClr val="00B050"/>
                </a:solidFill>
              </a:rPr>
              <a:t>précis</a:t>
            </a:r>
          </a:p>
          <a:p>
            <a:pPr marL="285750" indent="-285750">
              <a:buFont typeface="Arial" panose="020B0604020202020204" pitchFamily="34" charset="0"/>
              <a:buChar char="•"/>
            </a:pPr>
            <a:r>
              <a:rPr lang="fr-CA" dirty="0">
                <a:solidFill>
                  <a:srgbClr val="00B050"/>
                </a:solidFill>
              </a:rPr>
              <a:t>etc.</a:t>
            </a:r>
          </a:p>
        </p:txBody>
      </p:sp>
      <p:sp>
        <p:nvSpPr>
          <p:cNvPr id="5" name="ZoneTexte 4">
            <a:extLst>
              <a:ext uri="{FF2B5EF4-FFF2-40B4-BE49-F238E27FC236}">
                <a16:creationId xmlns:a16="http://schemas.microsoft.com/office/drawing/2014/main" id="{0D32E30E-C9A4-53B3-51B7-CD0EC4536785}"/>
              </a:ext>
            </a:extLst>
          </p:cNvPr>
          <p:cNvSpPr txBox="1"/>
          <p:nvPr>
            <p:custDataLst>
              <p:tags r:id="rId4"/>
            </p:custDataLst>
          </p:nvPr>
        </p:nvSpPr>
        <p:spPr>
          <a:xfrm>
            <a:off x="8664285" y="1337485"/>
            <a:ext cx="2580615" cy="3693319"/>
          </a:xfrm>
          <a:prstGeom prst="rect">
            <a:avLst/>
          </a:prstGeom>
          <a:solidFill>
            <a:srgbClr val="E3E4E5"/>
          </a:solidFill>
          <a:ln>
            <a:solidFill>
              <a:srgbClr val="FF0000"/>
            </a:solidFill>
          </a:ln>
        </p:spPr>
        <p:txBody>
          <a:bodyPr wrap="square" rtlCol="0">
            <a:spAutoFit/>
          </a:bodyPr>
          <a:lstStyle/>
          <a:p>
            <a:r>
              <a:rPr lang="fr-CA" b="1" dirty="0">
                <a:solidFill>
                  <a:srgbClr val="FF0000"/>
                </a:solidFill>
              </a:rPr>
              <a:t>Exemples de critères</a:t>
            </a:r>
          </a:p>
          <a:p>
            <a:endParaRPr lang="fr-CA" b="1" dirty="0">
              <a:solidFill>
                <a:srgbClr val="FF0000"/>
              </a:solidFill>
            </a:endParaRPr>
          </a:p>
          <a:p>
            <a:r>
              <a:rPr lang="fr-CA" b="1" u="sng" dirty="0">
                <a:solidFill>
                  <a:srgbClr val="FF0000"/>
                </a:solidFill>
              </a:rPr>
              <a:t>Moyennement élevés</a:t>
            </a:r>
          </a:p>
          <a:p>
            <a:pPr marL="285750" indent="-285750">
              <a:buFont typeface="Arial" panose="020B0604020202020204" pitchFamily="34" charset="0"/>
              <a:buChar char="•"/>
            </a:pPr>
            <a:r>
              <a:rPr lang="fr-CA" dirty="0">
                <a:solidFill>
                  <a:srgbClr val="FF0000"/>
                </a:solidFill>
              </a:rPr>
              <a:t>adéquat</a:t>
            </a:r>
          </a:p>
          <a:p>
            <a:pPr marL="285750" indent="-285750">
              <a:buFont typeface="Arial" panose="020B0604020202020204" pitchFamily="34" charset="0"/>
              <a:buChar char="•"/>
            </a:pPr>
            <a:r>
              <a:rPr lang="fr-CA" dirty="0">
                <a:solidFill>
                  <a:srgbClr val="FF0000"/>
                </a:solidFill>
              </a:rPr>
              <a:t>approprié</a:t>
            </a:r>
          </a:p>
          <a:p>
            <a:pPr marL="285750" indent="-285750">
              <a:buFont typeface="Arial" panose="020B0604020202020204" pitchFamily="34" charset="0"/>
              <a:buChar char="•"/>
            </a:pPr>
            <a:r>
              <a:rPr lang="fr-CA" dirty="0">
                <a:solidFill>
                  <a:srgbClr val="FF0000"/>
                </a:solidFill>
              </a:rPr>
              <a:t>soigné</a:t>
            </a:r>
          </a:p>
          <a:p>
            <a:pPr marL="285750" indent="-285750">
              <a:buFont typeface="Arial" panose="020B0604020202020204" pitchFamily="34" charset="0"/>
              <a:buChar char="•"/>
            </a:pPr>
            <a:r>
              <a:rPr lang="fr-CA" dirty="0">
                <a:solidFill>
                  <a:srgbClr val="FF0000"/>
                </a:solidFill>
              </a:rPr>
              <a:t>etc.</a:t>
            </a:r>
          </a:p>
          <a:p>
            <a:pPr marL="285750" indent="-285750">
              <a:buFont typeface="Arial" panose="020B0604020202020204" pitchFamily="34" charset="0"/>
              <a:buChar char="•"/>
            </a:pPr>
            <a:endParaRPr lang="fr-CA" b="1" dirty="0">
              <a:solidFill>
                <a:srgbClr val="FF0000"/>
              </a:solidFill>
            </a:endParaRPr>
          </a:p>
          <a:p>
            <a:r>
              <a:rPr lang="fr-CA" b="1" u="sng" dirty="0">
                <a:solidFill>
                  <a:srgbClr val="FF0000"/>
                </a:solidFill>
              </a:rPr>
              <a:t>Variables</a:t>
            </a:r>
          </a:p>
          <a:p>
            <a:pPr marL="285750" indent="-285750">
              <a:buFont typeface="Arial" panose="020B0604020202020204" pitchFamily="34" charset="0"/>
              <a:buChar char="•"/>
            </a:pPr>
            <a:r>
              <a:rPr lang="fr-CA" dirty="0">
                <a:solidFill>
                  <a:srgbClr val="FF0000"/>
                </a:solidFill>
              </a:rPr>
              <a:t>acceptable</a:t>
            </a:r>
          </a:p>
          <a:p>
            <a:pPr marL="285750" indent="-285750">
              <a:buFont typeface="Arial" panose="020B0604020202020204" pitchFamily="34" charset="0"/>
              <a:buChar char="•"/>
            </a:pPr>
            <a:r>
              <a:rPr lang="fr-CA" dirty="0">
                <a:solidFill>
                  <a:srgbClr val="FF0000"/>
                </a:solidFill>
              </a:rPr>
              <a:t>convenable</a:t>
            </a:r>
          </a:p>
          <a:p>
            <a:pPr marL="285750" indent="-285750">
              <a:buFont typeface="Arial" panose="020B0604020202020204" pitchFamily="34" charset="0"/>
              <a:buChar char="•"/>
            </a:pPr>
            <a:r>
              <a:rPr lang="fr-CA" dirty="0">
                <a:solidFill>
                  <a:srgbClr val="FF0000"/>
                </a:solidFill>
              </a:rPr>
              <a:t>harmonieux</a:t>
            </a:r>
          </a:p>
          <a:p>
            <a:pPr marL="285750" indent="-285750">
              <a:buFont typeface="Arial" panose="020B0604020202020204" pitchFamily="34" charset="0"/>
              <a:buChar char="•"/>
            </a:pPr>
            <a:r>
              <a:rPr lang="fr-CA" dirty="0">
                <a:solidFill>
                  <a:srgbClr val="FF0000"/>
                </a:solidFill>
              </a:rPr>
              <a:t>etc.</a:t>
            </a:r>
          </a:p>
        </p:txBody>
      </p:sp>
      <p:pic>
        <p:nvPicPr>
          <p:cNvPr id="6" name="Image 5">
            <a:extLst>
              <a:ext uri="{FF2B5EF4-FFF2-40B4-BE49-F238E27FC236}">
                <a16:creationId xmlns:a16="http://schemas.microsoft.com/office/drawing/2014/main" id="{FD81AEE2-0CBA-D09E-6C60-16C595009505}"/>
              </a:ext>
            </a:extLst>
          </p:cNvPr>
          <p:cNvPicPr>
            <a:picLocks noChangeAspect="1"/>
          </p:cNvPicPr>
          <p:nvPr>
            <p:custDataLst>
              <p:tags r:id="rId5"/>
            </p:custDataLst>
          </p:nvPr>
        </p:nvPicPr>
        <p:blipFill>
          <a:blip r:embed="rId10">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
        <p:nvSpPr>
          <p:cNvPr id="7" name="ZoneTexte 6">
            <a:extLst>
              <a:ext uri="{FF2B5EF4-FFF2-40B4-BE49-F238E27FC236}">
                <a16:creationId xmlns:a16="http://schemas.microsoft.com/office/drawing/2014/main" id="{948CE289-FD65-6AC0-D799-52E25A79FD42}"/>
              </a:ext>
            </a:extLst>
          </p:cNvPr>
          <p:cNvSpPr txBox="1"/>
          <p:nvPr>
            <p:custDataLst>
              <p:tags r:id="rId6"/>
            </p:custDataLst>
          </p:nvPr>
        </p:nvSpPr>
        <p:spPr>
          <a:xfrm rot="21270637">
            <a:off x="2219886" y="4055860"/>
            <a:ext cx="2521114" cy="2031325"/>
          </a:xfrm>
          <a:prstGeom prst="rect">
            <a:avLst/>
          </a:prstGeom>
          <a:solidFill>
            <a:schemeClr val="bg1"/>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300"/>
              </a:spcBef>
              <a:spcAft>
                <a:spcPts val="600"/>
              </a:spcAft>
              <a:buClrTx/>
              <a:buSzTx/>
              <a:buFontTx/>
              <a:buNone/>
              <a:tabLst/>
              <a:defRPr/>
            </a:pPr>
            <a:r>
              <a:rPr kumimoji="0" lang="fr-CA" sz="1400" b="1" i="0" u="none" strike="noStrike" kern="1200" cap="none" spc="0" normalizeH="0" baseline="0" noProof="0" dirty="0">
                <a:ln>
                  <a:noFill/>
                </a:ln>
                <a:solidFill>
                  <a:srgbClr val="3F4A52"/>
                </a:solidFill>
                <a:effectLst/>
                <a:uLnTx/>
                <a:uFillTx/>
                <a:latin typeface="Arial" panose="020B0604020202020204" pitchFamily="34" charset="0"/>
                <a:ea typeface="Times New Roman"/>
                <a:cs typeface="Arial" panose="020B0604020202020204" pitchFamily="34" charset="0"/>
              </a:rPr>
              <a:t>Le niveau taxonomique se reflète dans l’énoncé de la compétence, dans les critères de performance, dans les éléments observables, dans les questions de connaissances pratiques, etc.</a:t>
            </a:r>
          </a:p>
        </p:txBody>
      </p:sp>
    </p:spTree>
    <p:extLst>
      <p:ext uri="{BB962C8B-B14F-4D97-AF65-F5344CB8AC3E}">
        <p14:creationId xmlns:p14="http://schemas.microsoft.com/office/powerpoint/2010/main" val="15405580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838200" y="0"/>
            <a:ext cx="10515599" cy="1068259"/>
          </a:xfrm>
        </p:spPr>
        <p:txBody>
          <a:bodyPr/>
          <a:lstStyle/>
          <a:p>
            <a:pPr algn="ctr"/>
            <a:r>
              <a:rPr lang="fr-CA" b="1" dirty="0"/>
              <a:t>Les règles de verdict</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14">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14" name="Picture 2">
            <a:extLst>
              <a:ext uri="{FF2B5EF4-FFF2-40B4-BE49-F238E27FC236}">
                <a16:creationId xmlns:a16="http://schemas.microsoft.com/office/drawing/2014/main" id="{BF2045E6-D526-3225-45B0-E5F09B3A5E9B}"/>
              </a:ext>
            </a:extLst>
          </p:cNvPr>
          <p:cNvPicPr>
            <a:picLocks noChangeAspect="1" noChangeArrowheads="1"/>
          </p:cNvPicPr>
          <p:nvPr>
            <p:custDataLst>
              <p:tags r:id="rId3"/>
            </p:custDataLst>
          </p:nvPr>
        </p:nvPicPr>
        <p:blipFill rotWithShape="1">
          <a:blip r:embed="rId15">
            <a:extLst>
              <a:ext uri="{28A0092B-C50C-407E-A947-70E740481C1C}">
                <a14:useLocalDpi xmlns:a14="http://schemas.microsoft.com/office/drawing/2010/main" val="0"/>
              </a:ext>
            </a:extLst>
          </a:blip>
          <a:srcRect l="2342" t="8393" r="8354"/>
          <a:stretch/>
        </p:blipFill>
        <p:spPr bwMode="auto">
          <a:xfrm>
            <a:off x="5239264" y="1404717"/>
            <a:ext cx="6425623" cy="4381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Espace réservé du contenu 2">
            <a:extLst>
              <a:ext uri="{FF2B5EF4-FFF2-40B4-BE49-F238E27FC236}">
                <a16:creationId xmlns:a16="http://schemas.microsoft.com/office/drawing/2014/main" id="{09BFF799-2250-B847-F832-70CFAABA1318}"/>
              </a:ext>
            </a:extLst>
          </p:cNvPr>
          <p:cNvSpPr>
            <a:spLocks noGrp="1"/>
          </p:cNvSpPr>
          <p:nvPr>
            <p:ph idx="1"/>
            <p:custDataLst>
              <p:tags r:id="rId4"/>
            </p:custDataLst>
          </p:nvPr>
        </p:nvSpPr>
        <p:spPr>
          <a:xfrm>
            <a:off x="255489" y="2036166"/>
            <a:ext cx="5443534" cy="3266314"/>
          </a:xfrm>
        </p:spPr>
        <p:txBody>
          <a:bodyPr>
            <a:normAutofit/>
          </a:bodyPr>
          <a:lstStyle/>
          <a:p>
            <a:pPr>
              <a:buSzPct val="100000"/>
              <a:buFontTx/>
              <a:buChar char="-"/>
            </a:pPr>
            <a:r>
              <a:rPr lang="fr-CA" sz="2000" dirty="0">
                <a:latin typeface="Arial" panose="020B0604020202020204" pitchFamily="34" charset="0"/>
                <a:cs typeface="Arial" panose="020B0604020202020204" pitchFamily="34" charset="0"/>
              </a:rPr>
              <a:t>L’hygiène et l’asepsie</a:t>
            </a:r>
          </a:p>
          <a:p>
            <a:pPr>
              <a:buSzPct val="100000"/>
              <a:buFontTx/>
              <a:buChar char="-"/>
            </a:pPr>
            <a:r>
              <a:rPr lang="fr-CA" sz="2000" dirty="0">
                <a:latin typeface="Arial" panose="020B0604020202020204" pitchFamily="34" charset="0"/>
                <a:cs typeface="Arial" panose="020B0604020202020204" pitchFamily="34" charset="0"/>
              </a:rPr>
              <a:t>L’hygiène et la salubrité</a:t>
            </a:r>
          </a:p>
          <a:p>
            <a:pPr>
              <a:buSzPct val="100000"/>
              <a:buFontTx/>
              <a:buChar char="-"/>
            </a:pPr>
            <a:r>
              <a:rPr lang="fr-CA" sz="2000" dirty="0">
                <a:latin typeface="Arial" panose="020B0604020202020204" pitchFamily="34" charset="0"/>
                <a:cs typeface="Arial" panose="020B0604020202020204" pitchFamily="34" charset="0"/>
              </a:rPr>
              <a:t>La santé et la sécurité</a:t>
            </a:r>
          </a:p>
          <a:p>
            <a:pPr>
              <a:buSzPct val="100000"/>
              <a:buFontTx/>
              <a:buChar char="-"/>
            </a:pPr>
            <a:r>
              <a:rPr lang="fr-CA" sz="2000" dirty="0">
                <a:latin typeface="Arial" panose="020B0604020202020204" pitchFamily="34" charset="0"/>
                <a:cs typeface="Arial" panose="020B0604020202020204" pitchFamily="34" charset="0"/>
              </a:rPr>
              <a:t>La réglementation relative à la protection</a:t>
            </a:r>
            <a:br>
              <a:rPr lang="fr-CA" sz="2000" dirty="0">
                <a:latin typeface="Arial" panose="020B0604020202020204" pitchFamily="34" charset="0"/>
                <a:cs typeface="Arial" panose="020B0604020202020204" pitchFamily="34" charset="0"/>
              </a:rPr>
            </a:br>
            <a:r>
              <a:rPr lang="fr-CA" sz="2000" dirty="0">
                <a:latin typeface="Arial" panose="020B0604020202020204" pitchFamily="34" charset="0"/>
                <a:cs typeface="Arial" panose="020B0604020202020204" pitchFamily="34" charset="0"/>
              </a:rPr>
              <a:t>de l’environnement</a:t>
            </a:r>
          </a:p>
          <a:p>
            <a:pPr>
              <a:buSzPct val="100000"/>
              <a:buFontTx/>
              <a:buChar char="-"/>
            </a:pPr>
            <a:r>
              <a:rPr lang="fr-CA" sz="2000" dirty="0">
                <a:latin typeface="Arial" panose="020B0604020202020204" pitchFamily="34" charset="0"/>
              </a:rPr>
              <a:t>La réglementation relative au Code de la route</a:t>
            </a:r>
            <a:endParaRPr lang="fr-CA" sz="2000" dirty="0">
              <a:latin typeface="Arial" panose="020B0604020202020204" pitchFamily="34" charset="0"/>
              <a:cs typeface="Arial" panose="020B0604020202020204" pitchFamily="34" charset="0"/>
            </a:endParaRPr>
          </a:p>
        </p:txBody>
      </p:sp>
      <p:sp>
        <p:nvSpPr>
          <p:cNvPr id="16" name="ZoneTexte 15">
            <a:extLst>
              <a:ext uri="{FF2B5EF4-FFF2-40B4-BE49-F238E27FC236}">
                <a16:creationId xmlns:a16="http://schemas.microsoft.com/office/drawing/2014/main" id="{B0A55AAC-84C1-C491-E656-EC3CC67AF3FF}"/>
              </a:ext>
            </a:extLst>
          </p:cNvPr>
          <p:cNvSpPr txBox="1"/>
          <p:nvPr>
            <p:custDataLst>
              <p:tags r:id="rId5"/>
            </p:custDataLst>
          </p:nvPr>
        </p:nvSpPr>
        <p:spPr>
          <a:xfrm>
            <a:off x="459550" y="4609715"/>
            <a:ext cx="384695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Attention!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2000" b="1" i="0" u="none" strike="noStrike" kern="1200" cap="none" spc="0" normalizeH="0" baseline="0" noProof="0" dirty="0">
                <a:ln>
                  <a:noFill/>
                </a:ln>
                <a:solidFill>
                  <a:srgbClr val="37424A"/>
                </a:solidFill>
                <a:effectLst/>
                <a:uLnTx/>
                <a:uFillTx/>
                <a:latin typeface="Arial" panose="020B0604020202020204" pitchFamily="34" charset="0"/>
                <a:ea typeface="+mn-ea"/>
                <a:cs typeface="Arial" panose="020B0604020202020204" pitchFamily="34" charset="0"/>
              </a:rPr>
              <a:t>Éviter la double évaluation!</a:t>
            </a:r>
          </a:p>
        </p:txBody>
      </p:sp>
      <p:sp>
        <p:nvSpPr>
          <p:cNvPr id="17" name="ZoneTexte 16">
            <a:extLst>
              <a:ext uri="{FF2B5EF4-FFF2-40B4-BE49-F238E27FC236}">
                <a16:creationId xmlns:a16="http://schemas.microsoft.com/office/drawing/2014/main" id="{AFF91C71-5291-8C1D-6B31-5FFEE22043C3}"/>
              </a:ext>
            </a:extLst>
          </p:cNvPr>
          <p:cNvSpPr txBox="1"/>
          <p:nvPr>
            <p:custDataLst>
              <p:tags r:id="rId6"/>
            </p:custDataLst>
          </p:nvPr>
        </p:nvSpPr>
        <p:spPr>
          <a:xfrm>
            <a:off x="255489" y="873305"/>
            <a:ext cx="1175697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000" b="1" i="0" u="none" strike="noStrike" kern="1200" cap="none" spc="0" normalizeH="0" baseline="0" noProof="0" dirty="0">
                <a:ln>
                  <a:noFill/>
                </a:ln>
                <a:solidFill>
                  <a:srgbClr val="37424A"/>
                </a:solidFill>
                <a:effectLst/>
                <a:uLnTx/>
                <a:uFillTx/>
                <a:latin typeface="Arial" panose="020B0604020202020204" pitchFamily="34" charset="0"/>
                <a:ea typeface="+mn-ea"/>
                <a:cs typeface="Arial" panose="020B0604020202020204" pitchFamily="34" charset="0"/>
              </a:rPr>
              <a:t>Elles sont tirées textuellement du programme d’études et sont seulement en lien avec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 name="Connecteur droit avec flèche 17">
            <a:extLst>
              <a:ext uri="{FF2B5EF4-FFF2-40B4-BE49-F238E27FC236}">
                <a16:creationId xmlns:a16="http://schemas.microsoft.com/office/drawing/2014/main" id="{0C7994AC-41DA-B043-18FC-8BB3A267FA21}"/>
              </a:ext>
            </a:extLst>
          </p:cNvPr>
          <p:cNvCxnSpPr/>
          <p:nvPr>
            <p:custDataLst>
              <p:tags r:id="rId7"/>
            </p:custDataLst>
          </p:nvPr>
        </p:nvCxnSpPr>
        <p:spPr>
          <a:xfrm>
            <a:off x="7518331" y="5095385"/>
            <a:ext cx="1111624"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9" name="Picture 3">
            <a:extLst>
              <a:ext uri="{FF2B5EF4-FFF2-40B4-BE49-F238E27FC236}">
                <a16:creationId xmlns:a16="http://schemas.microsoft.com/office/drawing/2014/main" id="{8B87525B-6AB0-7E19-76E6-83A6FAC35406}"/>
              </a:ext>
            </a:extLst>
          </p:cNvPr>
          <p:cNvPicPr>
            <a:picLocks noChangeAspect="1" noChangeArrowheads="1"/>
          </p:cNvPicPr>
          <p:nvPr>
            <p:custDataLst>
              <p:tags r:id="rId8"/>
            </p:custDataLst>
          </p:nvPr>
        </p:nvPicPr>
        <p:blipFill>
          <a:blip r:embed="rId16">
            <a:extLst>
              <a:ext uri="{28A0092B-C50C-407E-A947-70E740481C1C}">
                <a14:useLocalDpi xmlns:a14="http://schemas.microsoft.com/office/drawing/2010/main" val="0"/>
              </a:ext>
            </a:extLst>
          </a:blip>
          <a:srcRect/>
          <a:stretch>
            <a:fillRect/>
          </a:stretch>
        </p:blipFill>
        <p:spPr bwMode="auto">
          <a:xfrm>
            <a:off x="7518331" y="5315558"/>
            <a:ext cx="125571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Ellipse 19">
            <a:extLst>
              <a:ext uri="{FF2B5EF4-FFF2-40B4-BE49-F238E27FC236}">
                <a16:creationId xmlns:a16="http://schemas.microsoft.com/office/drawing/2014/main" id="{B9493AEA-3B0E-2D8E-CB2D-7038637A8604}"/>
              </a:ext>
            </a:extLst>
          </p:cNvPr>
          <p:cNvSpPr/>
          <p:nvPr>
            <p:custDataLst>
              <p:tags r:id="rId9"/>
            </p:custDataLst>
          </p:nvPr>
        </p:nvSpPr>
        <p:spPr>
          <a:xfrm>
            <a:off x="8555260" y="3010296"/>
            <a:ext cx="2872596" cy="30192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 2" descr="Une image contenant Police, texte, Graphique, graphisme&#10;&#10;Description générée automatiquement">
            <a:extLst>
              <a:ext uri="{FF2B5EF4-FFF2-40B4-BE49-F238E27FC236}">
                <a16:creationId xmlns:a16="http://schemas.microsoft.com/office/drawing/2014/main" id="{580A7640-0C6A-984A-9EF2-5E095CF2A591}"/>
              </a:ext>
            </a:extLst>
          </p:cNvPr>
          <p:cNvPicPr>
            <a:picLocks noChangeAspect="1"/>
          </p:cNvPicPr>
          <p:nvPr>
            <p:custDataLst>
              <p:tags r:id="rId10"/>
            </p:custDataLst>
          </p:nvPr>
        </p:nvPicPr>
        <p:blipFill>
          <a:blip r:embed="rId17">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DB37FC3B-924D-E042-C82C-6127E493438B}"/>
              </a:ext>
            </a:extLst>
          </p:cNvPr>
          <p:cNvPicPr>
            <a:picLocks noChangeAspect="1"/>
          </p:cNvPicPr>
          <p:nvPr>
            <p:custDataLst>
              <p:tags r:id="rId11"/>
            </p:custDataLst>
          </p:nvPr>
        </p:nvPicPr>
        <p:blipFill>
          <a:blip r:embed="rId18">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29236035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838200" y="0"/>
            <a:ext cx="10515599" cy="1068259"/>
          </a:xfrm>
        </p:spPr>
        <p:txBody>
          <a:bodyPr/>
          <a:lstStyle/>
          <a:p>
            <a:pPr algn="ctr"/>
            <a:r>
              <a:rPr lang="fr-CA" b="1" dirty="0"/>
              <a:t>Les règles de verdict (anciens programmes)</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13">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8" name="Image 7">
            <a:extLst>
              <a:ext uri="{FF2B5EF4-FFF2-40B4-BE49-F238E27FC236}">
                <a16:creationId xmlns:a16="http://schemas.microsoft.com/office/drawing/2014/main" id="{14D2F3EC-D5E6-3E4E-E82B-C977F62729DB}"/>
              </a:ext>
            </a:extLst>
          </p:cNvPr>
          <p:cNvPicPr>
            <a:picLocks noChangeAspect="1"/>
          </p:cNvPicPr>
          <p:nvPr>
            <p:custDataLst>
              <p:tags r:id="rId3"/>
            </p:custDataLst>
          </p:nvPr>
        </p:nvPicPr>
        <p:blipFill>
          <a:blip r:embed="rId14"/>
          <a:stretch>
            <a:fillRect/>
          </a:stretch>
        </p:blipFill>
        <p:spPr>
          <a:xfrm>
            <a:off x="6570388" y="988619"/>
            <a:ext cx="4513731" cy="4771659"/>
          </a:xfrm>
          <a:prstGeom prst="rect">
            <a:avLst/>
          </a:prstGeom>
        </p:spPr>
      </p:pic>
      <p:sp>
        <p:nvSpPr>
          <p:cNvPr id="9" name="Espace réservé du contenu 2">
            <a:extLst>
              <a:ext uri="{FF2B5EF4-FFF2-40B4-BE49-F238E27FC236}">
                <a16:creationId xmlns:a16="http://schemas.microsoft.com/office/drawing/2014/main" id="{8D9EAB29-7C6F-08FF-4BE0-B35E9DE9EAC1}"/>
              </a:ext>
            </a:extLst>
          </p:cNvPr>
          <p:cNvSpPr>
            <a:spLocks noGrp="1"/>
          </p:cNvSpPr>
          <p:nvPr>
            <p:ph idx="1"/>
            <p:custDataLst>
              <p:tags r:id="rId4"/>
            </p:custDataLst>
          </p:nvPr>
        </p:nvSpPr>
        <p:spPr>
          <a:xfrm>
            <a:off x="838200" y="2593033"/>
            <a:ext cx="5443534" cy="3266314"/>
          </a:xfrm>
        </p:spPr>
        <p:txBody>
          <a:bodyPr>
            <a:normAutofit/>
          </a:bodyPr>
          <a:lstStyle/>
          <a:p>
            <a:pPr>
              <a:buFontTx/>
              <a:buChar char="-"/>
            </a:pPr>
            <a:r>
              <a:rPr lang="fr-CA" sz="2400" dirty="0">
                <a:latin typeface="Arial" panose="020B0604020202020204" pitchFamily="34" charset="0"/>
                <a:cs typeface="Arial" panose="020B0604020202020204" pitchFamily="34" charset="0"/>
              </a:rPr>
              <a:t>L’hygiène et l’asepsie</a:t>
            </a:r>
          </a:p>
          <a:p>
            <a:pPr>
              <a:buFontTx/>
              <a:buChar char="-"/>
            </a:pPr>
            <a:r>
              <a:rPr lang="fr-CA" sz="2400" dirty="0">
                <a:latin typeface="Arial" panose="020B0604020202020204" pitchFamily="34" charset="0"/>
                <a:cs typeface="Arial" panose="020B0604020202020204" pitchFamily="34" charset="0"/>
              </a:rPr>
              <a:t>L’hygiène et la salubrité</a:t>
            </a:r>
          </a:p>
          <a:p>
            <a:pPr>
              <a:buFontTx/>
              <a:buChar char="-"/>
            </a:pPr>
            <a:r>
              <a:rPr lang="fr-CA" sz="2400" dirty="0">
                <a:latin typeface="Arial" panose="020B0604020202020204" pitchFamily="34" charset="0"/>
                <a:cs typeface="Arial" panose="020B0604020202020204" pitchFamily="34" charset="0"/>
              </a:rPr>
              <a:t>La santé et la sécurité</a:t>
            </a:r>
          </a:p>
          <a:p>
            <a:pPr>
              <a:buFontTx/>
              <a:buChar char="-"/>
            </a:pPr>
            <a:r>
              <a:rPr lang="fr-CA" sz="2400" dirty="0">
                <a:latin typeface="Arial" panose="020B0604020202020204" pitchFamily="34" charset="0"/>
                <a:cs typeface="Arial" panose="020B0604020202020204" pitchFamily="34" charset="0"/>
              </a:rPr>
              <a:t>La réglementation relative à la protection de l’environnement</a:t>
            </a:r>
          </a:p>
        </p:txBody>
      </p:sp>
      <p:sp>
        <p:nvSpPr>
          <p:cNvPr id="10" name="ZoneTexte 9">
            <a:extLst>
              <a:ext uri="{FF2B5EF4-FFF2-40B4-BE49-F238E27FC236}">
                <a16:creationId xmlns:a16="http://schemas.microsoft.com/office/drawing/2014/main" id="{9CAF11CC-3591-0598-A287-93812497E0A7}"/>
              </a:ext>
            </a:extLst>
          </p:cNvPr>
          <p:cNvSpPr txBox="1"/>
          <p:nvPr>
            <p:custDataLst>
              <p:tags r:id="rId5"/>
            </p:custDataLst>
          </p:nvPr>
        </p:nvSpPr>
        <p:spPr>
          <a:xfrm>
            <a:off x="819226" y="4929281"/>
            <a:ext cx="451373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Attention!</a:t>
            </a:r>
            <a:br>
              <a:rPr kumimoji="0" lang="fr-CA" sz="2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br>
            <a:r>
              <a:rPr kumimoji="0" lang="fr-CA" sz="2000" b="1" i="0" u="none" strike="noStrike" kern="1200" cap="none" spc="0" normalizeH="0" baseline="0" noProof="0" dirty="0">
                <a:ln>
                  <a:noFill/>
                </a:ln>
                <a:solidFill>
                  <a:srgbClr val="37424A"/>
                </a:solidFill>
                <a:effectLst/>
                <a:uLnTx/>
                <a:uFillTx/>
                <a:latin typeface="Arial" panose="020B0604020202020204" pitchFamily="34" charset="0"/>
                <a:ea typeface="+mn-ea"/>
                <a:cs typeface="Arial" panose="020B0604020202020204" pitchFamily="34" charset="0"/>
              </a:rPr>
              <a:t>Éviter la double évaluation!</a:t>
            </a:r>
          </a:p>
        </p:txBody>
      </p:sp>
      <p:sp>
        <p:nvSpPr>
          <p:cNvPr id="11" name="ZoneTexte 10">
            <a:extLst>
              <a:ext uri="{FF2B5EF4-FFF2-40B4-BE49-F238E27FC236}">
                <a16:creationId xmlns:a16="http://schemas.microsoft.com/office/drawing/2014/main" id="{EA0CD31E-A625-4387-AB07-314BD0662AFD}"/>
              </a:ext>
            </a:extLst>
          </p:cNvPr>
          <p:cNvSpPr txBox="1"/>
          <p:nvPr>
            <p:custDataLst>
              <p:tags r:id="rId6"/>
            </p:custDataLst>
          </p:nvPr>
        </p:nvSpPr>
        <p:spPr>
          <a:xfrm>
            <a:off x="762201" y="1316748"/>
            <a:ext cx="5257295"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A" sz="2400" b="1" i="0" u="none" strike="noStrike" kern="1200" cap="none" spc="0" normalizeH="0" baseline="0" noProof="0" dirty="0">
                <a:ln>
                  <a:noFill/>
                </a:ln>
                <a:solidFill>
                  <a:srgbClr val="37424A"/>
                </a:solidFill>
                <a:effectLst/>
                <a:uLnTx/>
                <a:uFillTx/>
                <a:latin typeface="Arial" panose="020B0604020202020204" pitchFamily="34" charset="0"/>
                <a:ea typeface="+mn-ea"/>
                <a:cs typeface="Arial" panose="020B0604020202020204" pitchFamily="34" charset="0"/>
              </a:rPr>
              <a:t>Elles sont tirées textuellement du programme d’études et sont seulement en lien avec :</a:t>
            </a:r>
            <a:endParaRPr kumimoji="0" lang="fr-CA" sz="1600" b="1" i="0" u="none" strike="noStrike" kern="1200" cap="none" spc="0" normalizeH="0" baseline="0" noProof="0" dirty="0">
              <a:ln>
                <a:noFill/>
              </a:ln>
              <a:solidFill>
                <a:srgbClr val="37424A"/>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2" name="Connecteur droit avec flèche 11">
            <a:extLst>
              <a:ext uri="{FF2B5EF4-FFF2-40B4-BE49-F238E27FC236}">
                <a16:creationId xmlns:a16="http://schemas.microsoft.com/office/drawing/2014/main" id="{4E021D5A-3F33-3B5E-9359-149555059C57}"/>
              </a:ext>
            </a:extLst>
          </p:cNvPr>
          <p:cNvCxnSpPr/>
          <p:nvPr>
            <p:custDataLst>
              <p:tags r:id="rId7"/>
            </p:custDataLst>
          </p:nvPr>
        </p:nvCxnSpPr>
        <p:spPr>
          <a:xfrm>
            <a:off x="6275994" y="4206764"/>
            <a:ext cx="1111624"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3" name="Ellipse 12">
            <a:extLst>
              <a:ext uri="{FF2B5EF4-FFF2-40B4-BE49-F238E27FC236}">
                <a16:creationId xmlns:a16="http://schemas.microsoft.com/office/drawing/2014/main" id="{0753AB0B-DED0-F494-D801-C92513C145D6}"/>
              </a:ext>
            </a:extLst>
          </p:cNvPr>
          <p:cNvSpPr/>
          <p:nvPr>
            <p:custDataLst>
              <p:tags r:id="rId8"/>
            </p:custDataLst>
          </p:nvPr>
        </p:nvSpPr>
        <p:spPr>
          <a:xfrm>
            <a:off x="6300708" y="3862230"/>
            <a:ext cx="3158374" cy="25011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 2" descr="Une image contenant Police, texte, Graphique, graphisme&#10;&#10;Description générée automatiquement">
            <a:extLst>
              <a:ext uri="{FF2B5EF4-FFF2-40B4-BE49-F238E27FC236}">
                <a16:creationId xmlns:a16="http://schemas.microsoft.com/office/drawing/2014/main" id="{4D058F45-3FA5-65F7-BD42-6A5ADFF8908C}"/>
              </a:ext>
            </a:extLst>
          </p:cNvPr>
          <p:cNvPicPr>
            <a:picLocks noChangeAspect="1"/>
          </p:cNvPicPr>
          <p:nvPr>
            <p:custDataLst>
              <p:tags r:id="rId9"/>
            </p:custDataLst>
          </p:nvPr>
        </p:nvPicPr>
        <p:blipFill>
          <a:blip r:embed="rId15">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6F90D43E-5A75-75E3-C522-FF54F379F14D}"/>
              </a:ext>
            </a:extLst>
          </p:cNvPr>
          <p:cNvPicPr>
            <a:picLocks noChangeAspect="1"/>
          </p:cNvPicPr>
          <p:nvPr>
            <p:custDataLst>
              <p:tags r:id="rId10"/>
            </p:custDataLst>
          </p:nvPr>
        </p:nvPicPr>
        <p:blipFill>
          <a:blip r:embed="rId16">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3308955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838200" y="0"/>
            <a:ext cx="10515599" cy="1068259"/>
          </a:xfrm>
        </p:spPr>
        <p:txBody>
          <a:bodyPr/>
          <a:lstStyle/>
          <a:p>
            <a:pPr algn="ctr"/>
            <a:r>
              <a:rPr lang="fr-CA" b="1" dirty="0"/>
              <a:t>Détermination des spécifications</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13">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sp>
        <p:nvSpPr>
          <p:cNvPr id="6" name="ZoneTexte 5">
            <a:extLst>
              <a:ext uri="{FF2B5EF4-FFF2-40B4-BE49-F238E27FC236}">
                <a16:creationId xmlns:a16="http://schemas.microsoft.com/office/drawing/2014/main" id="{04024DB0-A819-8E03-43B3-E6A883537509}"/>
              </a:ext>
            </a:extLst>
          </p:cNvPr>
          <p:cNvSpPr txBox="1"/>
          <p:nvPr>
            <p:custDataLst>
              <p:tags r:id="rId3"/>
            </p:custDataLst>
          </p:nvPr>
        </p:nvSpPr>
        <p:spPr>
          <a:xfrm>
            <a:off x="5062133" y="2915837"/>
            <a:ext cx="24384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3200" b="1" i="0" u="none" strike="noStrike" kern="1200" cap="none" spc="0" normalizeH="0" baseline="0" noProof="0" dirty="0">
                <a:ln>
                  <a:noFill/>
                </a:ln>
                <a:solidFill>
                  <a:srgbClr val="FF0000"/>
                </a:solidFill>
                <a:effectLst/>
                <a:uLnTx/>
                <a:uFillTx/>
                <a:latin typeface="Calibri"/>
                <a:ea typeface="+mn-ea"/>
                <a:cs typeface="+mn-cs"/>
              </a:rPr>
              <a:t>COHÉRENCE</a:t>
            </a:r>
            <a:r>
              <a:rPr kumimoji="0" lang="fr-CA" sz="1800" b="0" i="0" u="none" strike="noStrike" kern="1200" cap="none" spc="0" normalizeH="0" baseline="0" noProof="0" dirty="0">
                <a:ln>
                  <a:noFill/>
                </a:ln>
                <a:solidFill>
                  <a:prstClr val="black"/>
                </a:solidFill>
                <a:effectLst/>
                <a:uLnTx/>
                <a:uFillTx/>
                <a:latin typeface="Calibri"/>
                <a:ea typeface="+mn-ea"/>
                <a:cs typeface="+mn-cs"/>
              </a:rPr>
              <a:t> </a:t>
            </a:r>
          </a:p>
        </p:txBody>
      </p:sp>
      <p:cxnSp>
        <p:nvCxnSpPr>
          <p:cNvPr id="7" name="Connecteur droit avec flèche 6">
            <a:extLst>
              <a:ext uri="{FF2B5EF4-FFF2-40B4-BE49-F238E27FC236}">
                <a16:creationId xmlns:a16="http://schemas.microsoft.com/office/drawing/2014/main" id="{FB6B403C-CE8E-6BF8-4A6F-83F41C14A976}"/>
              </a:ext>
            </a:extLst>
          </p:cNvPr>
          <p:cNvCxnSpPr>
            <a:cxnSpLocks/>
          </p:cNvCxnSpPr>
          <p:nvPr>
            <p:custDataLst>
              <p:tags r:id="rId4"/>
            </p:custDataLst>
          </p:nvPr>
        </p:nvCxnSpPr>
        <p:spPr>
          <a:xfrm>
            <a:off x="7459913" y="3179414"/>
            <a:ext cx="1039530" cy="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981DB06F-1378-A09A-2115-18BDCA5B2EB5}"/>
              </a:ext>
            </a:extLst>
          </p:cNvPr>
          <p:cNvCxnSpPr>
            <a:cxnSpLocks/>
          </p:cNvCxnSpPr>
          <p:nvPr>
            <p:custDataLst>
              <p:tags r:id="rId5"/>
            </p:custDataLst>
          </p:nvPr>
        </p:nvCxnSpPr>
        <p:spPr>
          <a:xfrm flipH="1">
            <a:off x="4071014" y="3208224"/>
            <a:ext cx="99111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779C78BB-F964-9F94-E153-97EC4725F2C0}"/>
              </a:ext>
            </a:extLst>
          </p:cNvPr>
          <p:cNvSpPr/>
          <p:nvPr>
            <p:custDataLst>
              <p:tags r:id="rId6"/>
            </p:custDataLst>
          </p:nvPr>
        </p:nvSpPr>
        <p:spPr>
          <a:xfrm>
            <a:off x="8580683" y="1561762"/>
            <a:ext cx="3204521" cy="4101647"/>
          </a:xfrm>
          <a:prstGeom prst="rect">
            <a:avLst/>
          </a:prstGeom>
          <a:solidFill>
            <a:schemeClr val="bg2">
              <a:lumMod val="9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A" sz="1800" b="0" i="0" u="none" strike="noStrike" kern="1200" cap="none" spc="0" normalizeH="0" baseline="0" noProof="0">
              <a:ln>
                <a:noFill/>
              </a:ln>
              <a:solidFill>
                <a:prstClr val="white"/>
              </a:solidFill>
              <a:effectLst/>
              <a:uLnTx/>
              <a:uFillTx/>
              <a:latin typeface="Calibri"/>
              <a:ea typeface="+mn-ea"/>
              <a:cs typeface="+mn-cs"/>
            </a:endParaRPr>
          </a:p>
        </p:txBody>
      </p:sp>
      <p:pic>
        <p:nvPicPr>
          <p:cNvPr id="16" name="Image 15">
            <a:extLst>
              <a:ext uri="{FF2B5EF4-FFF2-40B4-BE49-F238E27FC236}">
                <a16:creationId xmlns:a16="http://schemas.microsoft.com/office/drawing/2014/main" id="{14573CFA-4B06-6E45-1404-989C25B30D21}"/>
              </a:ext>
            </a:extLst>
          </p:cNvPr>
          <p:cNvPicPr>
            <a:picLocks noChangeAspect="1"/>
          </p:cNvPicPr>
          <p:nvPr>
            <p:custDataLst>
              <p:tags r:id="rId7"/>
            </p:custDataLst>
          </p:nvPr>
        </p:nvPicPr>
        <p:blipFill>
          <a:blip r:embed="rId14"/>
          <a:stretch>
            <a:fillRect/>
          </a:stretch>
        </p:blipFill>
        <p:spPr>
          <a:xfrm>
            <a:off x="315604" y="1068259"/>
            <a:ext cx="3666379" cy="4699322"/>
          </a:xfrm>
          <a:prstGeom prst="rect">
            <a:avLst/>
          </a:prstGeom>
        </p:spPr>
      </p:pic>
      <p:sp>
        <p:nvSpPr>
          <p:cNvPr id="17" name="ZoneTexte 16">
            <a:extLst>
              <a:ext uri="{FF2B5EF4-FFF2-40B4-BE49-F238E27FC236}">
                <a16:creationId xmlns:a16="http://schemas.microsoft.com/office/drawing/2014/main" id="{D8C63908-F64A-A8FE-0EF7-199995B18688}"/>
              </a:ext>
            </a:extLst>
          </p:cNvPr>
          <p:cNvSpPr txBox="1"/>
          <p:nvPr>
            <p:custDataLst>
              <p:tags r:id="rId8"/>
            </p:custDataLst>
          </p:nvPr>
        </p:nvSpPr>
        <p:spPr>
          <a:xfrm>
            <a:off x="8738332" y="2586922"/>
            <a:ext cx="291393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2400" b="0" i="0" u="none" strike="noStrike" kern="1200" cap="none" spc="0" normalizeH="0" baseline="0" noProof="0" dirty="0">
                <a:ln>
                  <a:noFill/>
                </a:ln>
                <a:solidFill>
                  <a:prstClr val="black"/>
                </a:solidFill>
                <a:effectLst/>
                <a:uLnTx/>
                <a:uFillTx/>
                <a:latin typeface="Copperplate Gothic Bold" panose="020E0705020206020404" pitchFamily="34" charset="0"/>
                <a:ea typeface="+mn-ea"/>
                <a:cs typeface="+mn-cs"/>
              </a:rPr>
              <a:t>Spécifications d’évaluation</a:t>
            </a:r>
          </a:p>
        </p:txBody>
      </p:sp>
      <p:pic>
        <p:nvPicPr>
          <p:cNvPr id="3" name="Image 2" descr="Une image contenant Police, texte, Graphique, graphisme&#10;&#10;Description générée automatiquement">
            <a:extLst>
              <a:ext uri="{FF2B5EF4-FFF2-40B4-BE49-F238E27FC236}">
                <a16:creationId xmlns:a16="http://schemas.microsoft.com/office/drawing/2014/main" id="{B026E406-49F3-5878-26C4-9C423D96FFB6}"/>
              </a:ext>
            </a:extLst>
          </p:cNvPr>
          <p:cNvPicPr>
            <a:picLocks noChangeAspect="1"/>
          </p:cNvPicPr>
          <p:nvPr>
            <p:custDataLst>
              <p:tags r:id="rId9"/>
            </p:custDataLst>
          </p:nvPr>
        </p:nvPicPr>
        <p:blipFill>
          <a:blip r:embed="rId15">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B141BC0E-4E65-8990-7BD3-B538CFD2E20D}"/>
              </a:ext>
            </a:extLst>
          </p:cNvPr>
          <p:cNvPicPr>
            <a:picLocks noChangeAspect="1"/>
          </p:cNvPicPr>
          <p:nvPr>
            <p:custDataLst>
              <p:tags r:id="rId10"/>
            </p:custDataLst>
          </p:nvPr>
        </p:nvPicPr>
        <p:blipFill>
          <a:blip r:embed="rId16">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31517874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F5C010-D07F-E473-DD6D-C3D6C32D9CCB}"/>
              </a:ext>
            </a:extLst>
          </p:cNvPr>
          <p:cNvSpPr>
            <a:spLocks noGrp="1"/>
          </p:cNvSpPr>
          <p:nvPr>
            <p:ph type="title"/>
            <p:custDataLst>
              <p:tags r:id="rId1"/>
            </p:custDataLst>
          </p:nvPr>
        </p:nvSpPr>
        <p:spPr>
          <a:xfrm>
            <a:off x="238897" y="2424712"/>
            <a:ext cx="11714206" cy="1325563"/>
          </a:xfrm>
        </p:spPr>
        <p:txBody>
          <a:bodyPr>
            <a:noAutofit/>
          </a:bodyPr>
          <a:lstStyle/>
          <a:p>
            <a:pPr algn="ctr"/>
            <a:r>
              <a:rPr lang="fr-CA" sz="4800" b="1" dirty="0"/>
              <a:t>Tout ne peut pas être</a:t>
            </a:r>
            <a:br>
              <a:rPr lang="fr-CA" sz="4800" b="1" dirty="0"/>
            </a:br>
            <a:r>
              <a:rPr lang="fr-CA" sz="4800" b="1" dirty="0"/>
              <a:t>évalué en sanction!</a:t>
            </a:r>
          </a:p>
        </p:txBody>
      </p:sp>
      <p:pic>
        <p:nvPicPr>
          <p:cNvPr id="5" name="Image 4">
            <a:extLst>
              <a:ext uri="{FF2B5EF4-FFF2-40B4-BE49-F238E27FC236}">
                <a16:creationId xmlns:a16="http://schemas.microsoft.com/office/drawing/2014/main" id="{AC6E5DB6-028E-92E4-882A-511DE29D22CB}"/>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9254161" y="6372193"/>
            <a:ext cx="1829958" cy="365991"/>
          </a:xfrm>
          <a:prstGeom prst="rect">
            <a:avLst/>
          </a:prstGeom>
        </p:spPr>
      </p:pic>
      <p:pic>
        <p:nvPicPr>
          <p:cNvPr id="3" name="Image 2" descr="Une image contenant Police, texte, Graphique, graphisme&#10;&#10;Description générée automatiquement">
            <a:extLst>
              <a:ext uri="{FF2B5EF4-FFF2-40B4-BE49-F238E27FC236}">
                <a16:creationId xmlns:a16="http://schemas.microsoft.com/office/drawing/2014/main" id="{2A8A2C37-1224-B440-8964-3DB81EFD7C9B}"/>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920596" y="6131992"/>
            <a:ext cx="686222" cy="686222"/>
          </a:xfrm>
          <a:prstGeom prst="rect">
            <a:avLst/>
          </a:prstGeom>
        </p:spPr>
      </p:pic>
      <p:pic>
        <p:nvPicPr>
          <p:cNvPr id="4" name="Image 3">
            <a:extLst>
              <a:ext uri="{FF2B5EF4-FFF2-40B4-BE49-F238E27FC236}">
                <a16:creationId xmlns:a16="http://schemas.microsoft.com/office/drawing/2014/main" id="{5BE9DE62-7195-8DCC-7BCF-69FC8E5F31D5}"/>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275310" y="6133921"/>
            <a:ext cx="1511811" cy="649225"/>
          </a:xfrm>
          <a:prstGeom prst="rect">
            <a:avLst/>
          </a:prstGeom>
          <a:solidFill>
            <a:schemeClr val="bg1"/>
          </a:solidFill>
        </p:spPr>
      </p:pic>
    </p:spTree>
    <p:extLst>
      <p:ext uri="{BB962C8B-B14F-4D97-AF65-F5344CB8AC3E}">
        <p14:creationId xmlns:p14="http://schemas.microsoft.com/office/powerpoint/2010/main" val="7806454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3"/>
</p:tagLst>
</file>

<file path=ppt/tags/tag8.xml><?xml version="1.0" encoding="utf-8"?>
<p:tagLst xmlns:a="http://schemas.openxmlformats.org/drawingml/2006/main" xmlns:r="http://schemas.openxmlformats.org/officeDocument/2006/relationships" xmlns:p="http://schemas.openxmlformats.org/presentationml/2006/main">
  <p:tag name="NUM" val="4"/>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3"/>
</p:tagLst>
</file>

<file path=ppt/tags/tag12.xml><?xml version="1.0" encoding="utf-8"?>
<p:tagLst xmlns:a="http://schemas.openxmlformats.org/drawingml/2006/main" xmlns:r="http://schemas.openxmlformats.org/officeDocument/2006/relationships" xmlns:p="http://schemas.openxmlformats.org/presentationml/2006/main">
  <p:tag name="NUM" val="4"/>
</p:tagLst>
</file>

<file path=ppt/tags/tag13.xml><?xml version="1.0" encoding="utf-8"?>
<p:tagLst xmlns:a="http://schemas.openxmlformats.org/drawingml/2006/main" xmlns:r="http://schemas.openxmlformats.org/officeDocument/2006/relationships" xmlns:p="http://schemas.openxmlformats.org/presentationml/2006/main">
  <p:tag name="NUM" val="5"/>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4"/>
</p:tagLst>
</file>

<file path=ppt/tags/tag18.xml><?xml version="1.0" encoding="utf-8"?>
<p:tagLst xmlns:a="http://schemas.openxmlformats.org/drawingml/2006/main" xmlns:r="http://schemas.openxmlformats.org/officeDocument/2006/relationships" xmlns:p="http://schemas.openxmlformats.org/presentationml/2006/main">
  <p:tag name="NUM" val="5"/>
</p:tagLst>
</file>

<file path=ppt/tags/tag19.xml><?xml version="1.0" encoding="utf-8"?>
<p:tagLst xmlns:a="http://schemas.openxmlformats.org/drawingml/2006/main" xmlns:r="http://schemas.openxmlformats.org/officeDocument/2006/relationships" xmlns:p="http://schemas.openxmlformats.org/presentationml/2006/main">
  <p:tag name="NUM" val="1"/>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ags/tag22.xml><?xml version="1.0" encoding="utf-8"?>
<p:tagLst xmlns:a="http://schemas.openxmlformats.org/drawingml/2006/main" xmlns:r="http://schemas.openxmlformats.org/officeDocument/2006/relationships" xmlns:p="http://schemas.openxmlformats.org/presentationml/2006/main">
  <p:tag name="NUM" val="4"/>
</p:tagLst>
</file>

<file path=ppt/tags/tag23.xml><?xml version="1.0" encoding="utf-8"?>
<p:tagLst xmlns:a="http://schemas.openxmlformats.org/drawingml/2006/main" xmlns:r="http://schemas.openxmlformats.org/officeDocument/2006/relationships" xmlns:p="http://schemas.openxmlformats.org/presentationml/2006/main">
  <p:tag name="NUM" val="5"/>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3"/>
</p:tagLst>
</file>

<file path=ppt/tags/tag27.xml><?xml version="1.0" encoding="utf-8"?>
<p:tagLst xmlns:a="http://schemas.openxmlformats.org/drawingml/2006/main" xmlns:r="http://schemas.openxmlformats.org/officeDocument/2006/relationships" xmlns:p="http://schemas.openxmlformats.org/presentationml/2006/main">
  <p:tag name="NUM" val="4"/>
</p:tagLst>
</file>

<file path=ppt/tags/tag28.xml><?xml version="1.0" encoding="utf-8"?>
<p:tagLst xmlns:a="http://schemas.openxmlformats.org/drawingml/2006/main" xmlns:r="http://schemas.openxmlformats.org/officeDocument/2006/relationships" xmlns:p="http://schemas.openxmlformats.org/presentationml/2006/main">
  <p:tag name="NUM" val="5"/>
</p:tagLst>
</file>

<file path=ppt/tags/tag29.xml><?xml version="1.0" encoding="utf-8"?>
<p:tagLst xmlns:a="http://schemas.openxmlformats.org/drawingml/2006/main" xmlns:r="http://schemas.openxmlformats.org/officeDocument/2006/relationships" xmlns:p="http://schemas.openxmlformats.org/presentationml/2006/main">
  <p:tag name="NUM" val="6"/>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3"/>
</p:tagLst>
</file>

<file path=ppt/tags/tag33.xml><?xml version="1.0" encoding="utf-8"?>
<p:tagLst xmlns:a="http://schemas.openxmlformats.org/drawingml/2006/main" xmlns:r="http://schemas.openxmlformats.org/officeDocument/2006/relationships" xmlns:p="http://schemas.openxmlformats.org/presentationml/2006/main">
  <p:tag name="NUM" val="4"/>
</p:tagLst>
</file>

<file path=ppt/tags/tag34.xml><?xml version="1.0" encoding="utf-8"?>
<p:tagLst xmlns:a="http://schemas.openxmlformats.org/drawingml/2006/main" xmlns:r="http://schemas.openxmlformats.org/officeDocument/2006/relationships" xmlns:p="http://schemas.openxmlformats.org/presentationml/2006/main">
  <p:tag name="NUM" val="5"/>
</p:tagLst>
</file>

<file path=ppt/tags/tag35.xml><?xml version="1.0" encoding="utf-8"?>
<p:tagLst xmlns:a="http://schemas.openxmlformats.org/drawingml/2006/main" xmlns:r="http://schemas.openxmlformats.org/officeDocument/2006/relationships" xmlns:p="http://schemas.openxmlformats.org/presentationml/2006/main">
  <p:tag name="NUM" val="1"/>
</p:tagLst>
</file>

<file path=ppt/tags/tag36.xml><?xml version="1.0" encoding="utf-8"?>
<p:tagLst xmlns:a="http://schemas.openxmlformats.org/drawingml/2006/main" xmlns:r="http://schemas.openxmlformats.org/officeDocument/2006/relationships" xmlns:p="http://schemas.openxmlformats.org/presentationml/2006/main">
  <p:tag name="NUM" val="2"/>
</p:tagLst>
</file>

<file path=ppt/tags/tag37.xml><?xml version="1.0" encoding="utf-8"?>
<p:tagLst xmlns:a="http://schemas.openxmlformats.org/drawingml/2006/main" xmlns:r="http://schemas.openxmlformats.org/officeDocument/2006/relationships" xmlns:p="http://schemas.openxmlformats.org/presentationml/2006/main">
  <p:tag name="NUM" val="3"/>
</p:tagLst>
</file>

<file path=ppt/tags/tag38.xml><?xml version="1.0" encoding="utf-8"?>
<p:tagLst xmlns:a="http://schemas.openxmlformats.org/drawingml/2006/main" xmlns:r="http://schemas.openxmlformats.org/officeDocument/2006/relationships" xmlns:p="http://schemas.openxmlformats.org/presentationml/2006/main">
  <p:tag name="NUM" val="4"/>
</p:tagLst>
</file>

<file path=ppt/tags/tag39.xml><?xml version="1.0" encoding="utf-8"?>
<p:tagLst xmlns:a="http://schemas.openxmlformats.org/drawingml/2006/main" xmlns:r="http://schemas.openxmlformats.org/officeDocument/2006/relationships" xmlns:p="http://schemas.openxmlformats.org/presentationml/2006/main">
  <p:tag name="NUM" val="5"/>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2"/>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4"/>
</p:tagLst>
</file>

<file path=ppt/tags/tag44.xml><?xml version="1.0" encoding="utf-8"?>
<p:tagLst xmlns:a="http://schemas.openxmlformats.org/drawingml/2006/main" xmlns:r="http://schemas.openxmlformats.org/officeDocument/2006/relationships" xmlns:p="http://schemas.openxmlformats.org/presentationml/2006/main">
  <p:tag name="NUM" val="5"/>
</p:tagLst>
</file>

<file path=ppt/tags/tag45.xml><?xml version="1.0" encoding="utf-8"?>
<p:tagLst xmlns:a="http://schemas.openxmlformats.org/drawingml/2006/main" xmlns:r="http://schemas.openxmlformats.org/officeDocument/2006/relationships" xmlns:p="http://schemas.openxmlformats.org/presentationml/2006/main">
  <p:tag name="NUM" val="1"/>
</p:tagLst>
</file>

<file path=ppt/tags/tag46.xml><?xml version="1.0" encoding="utf-8"?>
<p:tagLst xmlns:a="http://schemas.openxmlformats.org/drawingml/2006/main" xmlns:r="http://schemas.openxmlformats.org/officeDocument/2006/relationships" xmlns:p="http://schemas.openxmlformats.org/presentationml/2006/main">
  <p:tag name="NUM" val="2"/>
</p:tagLst>
</file>

<file path=ppt/tags/tag47.xml><?xml version="1.0" encoding="utf-8"?>
<p:tagLst xmlns:a="http://schemas.openxmlformats.org/drawingml/2006/main" xmlns:r="http://schemas.openxmlformats.org/officeDocument/2006/relationships" xmlns:p="http://schemas.openxmlformats.org/presentationml/2006/main">
  <p:tag name="NUM" val="3"/>
</p:tagLst>
</file>

<file path=ppt/tags/tag48.xml><?xml version="1.0" encoding="utf-8"?>
<p:tagLst xmlns:a="http://schemas.openxmlformats.org/drawingml/2006/main" xmlns:r="http://schemas.openxmlformats.org/officeDocument/2006/relationships" xmlns:p="http://schemas.openxmlformats.org/presentationml/2006/main">
  <p:tag name="NUM" val="4"/>
</p:tagLst>
</file>

<file path=ppt/tags/tag49.xml><?xml version="1.0" encoding="utf-8"?>
<p:tagLst xmlns:a="http://schemas.openxmlformats.org/drawingml/2006/main" xmlns:r="http://schemas.openxmlformats.org/officeDocument/2006/relationships" xmlns:p="http://schemas.openxmlformats.org/presentationml/2006/main">
  <p:tag name="NUM" val="5"/>
</p:tagLst>
</file>

<file path=ppt/tags/tag50.xml><?xml version="1.0" encoding="utf-8"?>
<p:tagLst xmlns:a="http://schemas.openxmlformats.org/drawingml/2006/main" xmlns:r="http://schemas.openxmlformats.org/officeDocument/2006/relationships" xmlns:p="http://schemas.openxmlformats.org/presentationml/2006/main">
  <p:tag name="NUM" val="6"/>
</p:tagLst>
</file>

<file path=ppt/tags/tag51.xml><?xml version="1.0" encoding="utf-8"?>
<p:tagLst xmlns:a="http://schemas.openxmlformats.org/drawingml/2006/main" xmlns:r="http://schemas.openxmlformats.org/officeDocument/2006/relationships" xmlns:p="http://schemas.openxmlformats.org/presentationml/2006/main">
  <p:tag name="NUM" val="7"/>
</p:tagLst>
</file>

<file path=ppt/tags/tag52.xml><?xml version="1.0" encoding="utf-8"?>
<p:tagLst xmlns:a="http://schemas.openxmlformats.org/drawingml/2006/main" xmlns:r="http://schemas.openxmlformats.org/officeDocument/2006/relationships" xmlns:p="http://schemas.openxmlformats.org/presentationml/2006/main">
  <p:tag name="NUM" val="9"/>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3"/>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3"/>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3"/>
</p:tagLst>
</file>

<file path=ppt/tags/tag59.xml><?xml version="1.0" encoding="utf-8"?>
<p:tagLst xmlns:a="http://schemas.openxmlformats.org/drawingml/2006/main" xmlns:r="http://schemas.openxmlformats.org/officeDocument/2006/relationships" xmlns:p="http://schemas.openxmlformats.org/presentationml/2006/main">
  <p:tag name="NUM" val="1"/>
</p:tagLst>
</file>

<file path=ppt/tags/tag60.xml><?xml version="1.0" encoding="utf-8"?>
<p:tagLst xmlns:a="http://schemas.openxmlformats.org/drawingml/2006/main" xmlns:r="http://schemas.openxmlformats.org/officeDocument/2006/relationships" xmlns:p="http://schemas.openxmlformats.org/presentationml/2006/main">
  <p:tag name="NUM" val="2"/>
</p:tagLst>
</file>

<file path=ppt/tags/tag61.xml><?xml version="1.0" encoding="utf-8"?>
<p:tagLst xmlns:a="http://schemas.openxmlformats.org/drawingml/2006/main" xmlns:r="http://schemas.openxmlformats.org/officeDocument/2006/relationships" xmlns:p="http://schemas.openxmlformats.org/presentationml/2006/main">
  <p:tag name="NUM" val="3"/>
</p:tagLst>
</file>

<file path=ppt/tags/tag62.xml><?xml version="1.0" encoding="utf-8"?>
<p:tagLst xmlns:a="http://schemas.openxmlformats.org/drawingml/2006/main" xmlns:r="http://schemas.openxmlformats.org/officeDocument/2006/relationships" xmlns:p="http://schemas.openxmlformats.org/presentationml/2006/main">
  <p:tag name="NUM" val="4"/>
</p:tagLst>
</file>

<file path=ppt/tags/tag63.xml><?xml version="1.0" encoding="utf-8"?>
<p:tagLst xmlns:a="http://schemas.openxmlformats.org/drawingml/2006/main" xmlns:r="http://schemas.openxmlformats.org/officeDocument/2006/relationships" xmlns:p="http://schemas.openxmlformats.org/presentationml/2006/main">
  <p:tag name="NUM" val="5"/>
</p:tagLst>
</file>

<file path=ppt/tags/tag64.xml><?xml version="1.0" encoding="utf-8"?>
<p:tagLst xmlns:a="http://schemas.openxmlformats.org/drawingml/2006/main" xmlns:r="http://schemas.openxmlformats.org/officeDocument/2006/relationships" xmlns:p="http://schemas.openxmlformats.org/presentationml/2006/main">
  <p:tag name="NUM" val="6"/>
</p:tagLst>
</file>

<file path=ppt/tags/tag65.xml><?xml version="1.0" encoding="utf-8"?>
<p:tagLst xmlns:a="http://schemas.openxmlformats.org/drawingml/2006/main" xmlns:r="http://schemas.openxmlformats.org/officeDocument/2006/relationships" xmlns:p="http://schemas.openxmlformats.org/presentationml/2006/main">
  <p:tag name="NUM" val="7"/>
</p:tagLst>
</file>

<file path=ppt/tags/tag66.xml><?xml version="1.0" encoding="utf-8"?>
<p:tagLst xmlns:a="http://schemas.openxmlformats.org/drawingml/2006/main" xmlns:r="http://schemas.openxmlformats.org/officeDocument/2006/relationships" xmlns:p="http://schemas.openxmlformats.org/presentationml/2006/main">
  <p:tag name="NUM" val="1"/>
</p:tagLst>
</file>

<file path=ppt/tags/tag67.xml><?xml version="1.0" encoding="utf-8"?>
<p:tagLst xmlns:a="http://schemas.openxmlformats.org/drawingml/2006/main" xmlns:r="http://schemas.openxmlformats.org/officeDocument/2006/relationships" xmlns:p="http://schemas.openxmlformats.org/presentationml/2006/main">
  <p:tag name="NUM" val="2"/>
</p:tagLst>
</file>

<file path=ppt/tags/tag68.xml><?xml version="1.0" encoding="utf-8"?>
<p:tagLst xmlns:a="http://schemas.openxmlformats.org/drawingml/2006/main" xmlns:r="http://schemas.openxmlformats.org/officeDocument/2006/relationships" xmlns:p="http://schemas.openxmlformats.org/presentationml/2006/main">
  <p:tag name="NUM" val="3"/>
</p:tagLst>
</file>

<file path=ppt/tags/tag69.xml><?xml version="1.0" encoding="utf-8"?>
<p:tagLst xmlns:a="http://schemas.openxmlformats.org/drawingml/2006/main" xmlns:r="http://schemas.openxmlformats.org/officeDocument/2006/relationships" xmlns:p="http://schemas.openxmlformats.org/presentationml/2006/main">
  <p:tag name="NUM" val="4"/>
</p:tagLst>
</file>

<file path=ppt/tags/tag70.xml><?xml version="1.0" encoding="utf-8"?>
<p:tagLst xmlns:a="http://schemas.openxmlformats.org/drawingml/2006/main" xmlns:r="http://schemas.openxmlformats.org/officeDocument/2006/relationships" xmlns:p="http://schemas.openxmlformats.org/presentationml/2006/main">
  <p:tag name="NUM" val="5"/>
</p:tagLst>
</file>

<file path=ppt/tags/tag71.xml><?xml version="1.0" encoding="utf-8"?>
<p:tagLst xmlns:a="http://schemas.openxmlformats.org/drawingml/2006/main" xmlns:r="http://schemas.openxmlformats.org/officeDocument/2006/relationships" xmlns:p="http://schemas.openxmlformats.org/presentationml/2006/main">
  <p:tag name="NUM" val="6"/>
</p:tagLst>
</file>

<file path=ppt/tags/tag72.xml><?xml version="1.0" encoding="utf-8"?>
<p:tagLst xmlns:a="http://schemas.openxmlformats.org/drawingml/2006/main" xmlns:r="http://schemas.openxmlformats.org/officeDocument/2006/relationships" xmlns:p="http://schemas.openxmlformats.org/presentationml/2006/main">
  <p:tag name="NUM" val="7"/>
</p:tagLst>
</file>

<file path=ppt/tags/tag73.xml><?xml version="1.0" encoding="utf-8"?>
<p:tagLst xmlns:a="http://schemas.openxmlformats.org/drawingml/2006/main" xmlns:r="http://schemas.openxmlformats.org/officeDocument/2006/relationships" xmlns:p="http://schemas.openxmlformats.org/presentationml/2006/main">
  <p:tag name="NUM" val="8"/>
</p:tagLst>
</file>

<file path=ppt/tags/tag74.xml><?xml version="1.0" encoding="utf-8"?>
<p:tagLst xmlns:a="http://schemas.openxmlformats.org/drawingml/2006/main" xmlns:r="http://schemas.openxmlformats.org/officeDocument/2006/relationships" xmlns:p="http://schemas.openxmlformats.org/presentationml/2006/main">
  <p:tag name="NUM" val="9"/>
</p:tagLst>
</file>

<file path=ppt/tags/tag75.xml><?xml version="1.0" encoding="utf-8"?>
<p:tagLst xmlns:a="http://schemas.openxmlformats.org/drawingml/2006/main" xmlns:r="http://schemas.openxmlformats.org/officeDocument/2006/relationships" xmlns:p="http://schemas.openxmlformats.org/presentationml/2006/main">
  <p:tag name="NUM" val="1"/>
</p:tagLst>
</file>

<file path=ppt/tags/tag76.xml><?xml version="1.0" encoding="utf-8"?>
<p:tagLst xmlns:a="http://schemas.openxmlformats.org/drawingml/2006/main" xmlns:r="http://schemas.openxmlformats.org/officeDocument/2006/relationships" xmlns:p="http://schemas.openxmlformats.org/presentationml/2006/main">
  <p:tag name="NUM" val="2"/>
</p:tagLst>
</file>

<file path=ppt/tags/tag77.xml><?xml version="1.0" encoding="utf-8"?>
<p:tagLst xmlns:a="http://schemas.openxmlformats.org/drawingml/2006/main" xmlns:r="http://schemas.openxmlformats.org/officeDocument/2006/relationships" xmlns:p="http://schemas.openxmlformats.org/presentationml/2006/main">
  <p:tag name="NUM" val="3"/>
</p:tagLst>
</file>

<file path=ppt/tags/tag78.xml><?xml version="1.0" encoding="utf-8"?>
<p:tagLst xmlns:a="http://schemas.openxmlformats.org/drawingml/2006/main" xmlns:r="http://schemas.openxmlformats.org/officeDocument/2006/relationships" xmlns:p="http://schemas.openxmlformats.org/presentationml/2006/main">
  <p:tag name="NUM" val="4"/>
</p:tagLst>
</file>

<file path=ppt/tags/tag79.xml><?xml version="1.0" encoding="utf-8"?>
<p:tagLst xmlns:a="http://schemas.openxmlformats.org/drawingml/2006/main" xmlns:r="http://schemas.openxmlformats.org/officeDocument/2006/relationships" xmlns:p="http://schemas.openxmlformats.org/presentationml/2006/main">
  <p:tag name="NUM" val="5"/>
</p:tagLst>
</file>

<file path=ppt/tags/tag80.xml><?xml version="1.0" encoding="utf-8"?>
<p:tagLst xmlns:a="http://schemas.openxmlformats.org/drawingml/2006/main" xmlns:r="http://schemas.openxmlformats.org/officeDocument/2006/relationships" xmlns:p="http://schemas.openxmlformats.org/presentationml/2006/main">
  <p:tag name="NUM" val="6"/>
</p:tagLst>
</file>

<file path=ppt/tags/tag81.xml><?xml version="1.0" encoding="utf-8"?>
<p:tagLst xmlns:a="http://schemas.openxmlformats.org/drawingml/2006/main" xmlns:r="http://schemas.openxmlformats.org/officeDocument/2006/relationships" xmlns:p="http://schemas.openxmlformats.org/presentationml/2006/main">
  <p:tag name="NUM" val="1"/>
</p:tagLst>
</file>

<file path=ppt/tags/tag82.xml><?xml version="1.0" encoding="utf-8"?>
<p:tagLst xmlns:a="http://schemas.openxmlformats.org/drawingml/2006/main" xmlns:r="http://schemas.openxmlformats.org/officeDocument/2006/relationships" xmlns:p="http://schemas.openxmlformats.org/presentationml/2006/main">
  <p:tag name="NUM" val="2"/>
</p:tagLst>
</file>

<file path=ppt/tags/tag83.xml><?xml version="1.0" encoding="utf-8"?>
<p:tagLst xmlns:a="http://schemas.openxmlformats.org/drawingml/2006/main" xmlns:r="http://schemas.openxmlformats.org/officeDocument/2006/relationships" xmlns:p="http://schemas.openxmlformats.org/presentationml/2006/main">
  <p:tag name="NUM" val="3"/>
</p:tagLst>
</file>

<file path=ppt/tags/tag84.xml><?xml version="1.0" encoding="utf-8"?>
<p:tagLst xmlns:a="http://schemas.openxmlformats.org/drawingml/2006/main" xmlns:r="http://schemas.openxmlformats.org/officeDocument/2006/relationships" xmlns:p="http://schemas.openxmlformats.org/presentationml/2006/main">
  <p:tag name="NUM" val="4"/>
</p:tagLst>
</file>

<file path=ppt/tags/tag85.xml><?xml version="1.0" encoding="utf-8"?>
<p:tagLst xmlns:a="http://schemas.openxmlformats.org/drawingml/2006/main" xmlns:r="http://schemas.openxmlformats.org/officeDocument/2006/relationships" xmlns:p="http://schemas.openxmlformats.org/presentationml/2006/main">
  <p:tag name="NUM" val="5"/>
</p:tagLst>
</file>

<file path=ppt/tags/tag86.xml><?xml version="1.0" encoding="utf-8"?>
<p:tagLst xmlns:a="http://schemas.openxmlformats.org/drawingml/2006/main" xmlns:r="http://schemas.openxmlformats.org/officeDocument/2006/relationships" xmlns:p="http://schemas.openxmlformats.org/presentationml/2006/main">
  <p:tag name="NUM" val="7"/>
</p:tagLst>
</file>

<file path=ppt/tags/tag87.xml><?xml version="1.0" encoding="utf-8"?>
<p:tagLst xmlns:a="http://schemas.openxmlformats.org/drawingml/2006/main" xmlns:r="http://schemas.openxmlformats.org/officeDocument/2006/relationships" xmlns:p="http://schemas.openxmlformats.org/presentationml/2006/main">
  <p:tag name="NUM" val="1"/>
</p:tagLst>
</file>

<file path=ppt/tags/tag88.xml><?xml version="1.0" encoding="utf-8"?>
<p:tagLst xmlns:a="http://schemas.openxmlformats.org/drawingml/2006/main" xmlns:r="http://schemas.openxmlformats.org/officeDocument/2006/relationships" xmlns:p="http://schemas.openxmlformats.org/presentationml/2006/main">
  <p:tag name="NUM" val="2"/>
</p:tagLst>
</file>

<file path=ppt/tags/tag89.xml><?xml version="1.0" encoding="utf-8"?>
<p:tagLst xmlns:a="http://schemas.openxmlformats.org/drawingml/2006/main" xmlns:r="http://schemas.openxmlformats.org/officeDocument/2006/relationships" xmlns:p="http://schemas.openxmlformats.org/presentationml/2006/main">
  <p:tag name="NUM" val="3"/>
</p:tagLst>
</file>

<file path=ppt/tags/tag90.xml><?xml version="1.0" encoding="utf-8"?>
<p:tagLst xmlns:a="http://schemas.openxmlformats.org/drawingml/2006/main" xmlns:r="http://schemas.openxmlformats.org/officeDocument/2006/relationships" xmlns:p="http://schemas.openxmlformats.org/presentationml/2006/main">
  <p:tag name="NUM" val="4"/>
</p:tagLst>
</file>

<file path=ppt/tags/tag91.xml><?xml version="1.0" encoding="utf-8"?>
<p:tagLst xmlns:a="http://schemas.openxmlformats.org/drawingml/2006/main" xmlns:r="http://schemas.openxmlformats.org/officeDocument/2006/relationships" xmlns:p="http://schemas.openxmlformats.org/presentationml/2006/main">
  <p:tag name="NUM" val="6"/>
</p:tagLst>
</file>

<file path=ppt/tags/tag92.xml><?xml version="1.0" encoding="utf-8"?>
<p:tagLst xmlns:a="http://schemas.openxmlformats.org/drawingml/2006/main" xmlns:r="http://schemas.openxmlformats.org/officeDocument/2006/relationships" xmlns:p="http://schemas.openxmlformats.org/presentationml/2006/main">
  <p:tag name="NUM" val="1"/>
</p:tagLst>
</file>

<file path=ppt/tags/tag93.xml><?xml version="1.0" encoding="utf-8"?>
<p:tagLst xmlns:a="http://schemas.openxmlformats.org/drawingml/2006/main" xmlns:r="http://schemas.openxmlformats.org/officeDocument/2006/relationships" xmlns:p="http://schemas.openxmlformats.org/presentationml/2006/main">
  <p:tag name="NUM" val="2"/>
</p:tagLst>
</file>

<file path=ppt/tags/tag94.xml><?xml version="1.0" encoding="utf-8"?>
<p:tagLst xmlns:a="http://schemas.openxmlformats.org/drawingml/2006/main" xmlns:r="http://schemas.openxmlformats.org/officeDocument/2006/relationships" xmlns:p="http://schemas.openxmlformats.org/presentationml/2006/main">
  <p:tag name="NUM" val="3"/>
</p:tagLst>
</file>

<file path=ppt/tags/tag95.xml><?xml version="1.0" encoding="utf-8"?>
<p:tagLst xmlns:a="http://schemas.openxmlformats.org/drawingml/2006/main" xmlns:r="http://schemas.openxmlformats.org/officeDocument/2006/relationships" xmlns:p="http://schemas.openxmlformats.org/presentationml/2006/main">
  <p:tag name="NUM" val="4"/>
</p:tagLst>
</file>

<file path=ppt/tags/tag96.xml><?xml version="1.0" encoding="utf-8"?>
<p:tagLst xmlns:a="http://schemas.openxmlformats.org/drawingml/2006/main" xmlns:r="http://schemas.openxmlformats.org/officeDocument/2006/relationships" xmlns:p="http://schemas.openxmlformats.org/presentationml/2006/main">
  <p:tag name="NUM" val="6"/>
</p:tagLst>
</file>

<file path=ppt/tags/tag97.xml><?xml version="1.0" encoding="utf-8"?>
<p:tagLst xmlns:a="http://schemas.openxmlformats.org/drawingml/2006/main" xmlns:r="http://schemas.openxmlformats.org/officeDocument/2006/relationships" xmlns:p="http://schemas.openxmlformats.org/presentationml/2006/main">
  <p:tag name="NUM" val="1"/>
</p:tagLst>
</file>

<file path=ppt/tags/tag98.xml><?xml version="1.0" encoding="utf-8"?>
<p:tagLst xmlns:a="http://schemas.openxmlformats.org/drawingml/2006/main" xmlns:r="http://schemas.openxmlformats.org/officeDocument/2006/relationships" xmlns:p="http://schemas.openxmlformats.org/presentationml/2006/main">
  <p:tag name="NUM" val="2"/>
</p:tagLst>
</file>

<file path=ppt/tags/tag99.xml><?xml version="1.0" encoding="utf-8"?>
<p:tagLst xmlns:a="http://schemas.openxmlformats.org/drawingml/2006/main" xmlns:r="http://schemas.openxmlformats.org/officeDocument/2006/relationships" xmlns:p="http://schemas.openxmlformats.org/presentationml/2006/main">
  <p:tag name="NUM" val="3"/>
</p:tagLst>
</file>

<file path=ppt/tags/tag100.xml><?xml version="1.0" encoding="utf-8"?>
<p:tagLst xmlns:a="http://schemas.openxmlformats.org/drawingml/2006/main" xmlns:r="http://schemas.openxmlformats.org/officeDocument/2006/relationships" xmlns:p="http://schemas.openxmlformats.org/presentationml/2006/main">
  <p:tag name="NUM" val="4"/>
</p:tagLst>
</file>

<file path=ppt/tags/tag101.xml><?xml version="1.0" encoding="utf-8"?>
<p:tagLst xmlns:a="http://schemas.openxmlformats.org/drawingml/2006/main" xmlns:r="http://schemas.openxmlformats.org/officeDocument/2006/relationships" xmlns:p="http://schemas.openxmlformats.org/presentationml/2006/main">
  <p:tag name="NUM" val="5"/>
</p:tagLst>
</file>

<file path=ppt/tags/tag102.xml><?xml version="1.0" encoding="utf-8"?>
<p:tagLst xmlns:a="http://schemas.openxmlformats.org/drawingml/2006/main" xmlns:r="http://schemas.openxmlformats.org/officeDocument/2006/relationships" xmlns:p="http://schemas.openxmlformats.org/presentationml/2006/main">
  <p:tag name="NUM" val="6"/>
</p:tagLst>
</file>

<file path=ppt/tags/tag103.xml><?xml version="1.0" encoding="utf-8"?>
<p:tagLst xmlns:a="http://schemas.openxmlformats.org/drawingml/2006/main" xmlns:r="http://schemas.openxmlformats.org/officeDocument/2006/relationships" xmlns:p="http://schemas.openxmlformats.org/presentationml/2006/main">
  <p:tag name="NUM" val="7"/>
</p:tagLst>
</file>

<file path=ppt/tags/tag104.xml><?xml version="1.0" encoding="utf-8"?>
<p:tagLst xmlns:a="http://schemas.openxmlformats.org/drawingml/2006/main" xmlns:r="http://schemas.openxmlformats.org/officeDocument/2006/relationships" xmlns:p="http://schemas.openxmlformats.org/presentationml/2006/main">
  <p:tag name="NUM" val="8"/>
</p:tagLst>
</file>

<file path=ppt/tags/tag105.xml><?xml version="1.0" encoding="utf-8"?>
<p:tagLst xmlns:a="http://schemas.openxmlformats.org/drawingml/2006/main" xmlns:r="http://schemas.openxmlformats.org/officeDocument/2006/relationships" xmlns:p="http://schemas.openxmlformats.org/presentationml/2006/main">
  <p:tag name="NUM" val="9"/>
</p:tagLst>
</file>

<file path=ppt/tags/tag106.xml><?xml version="1.0" encoding="utf-8"?>
<p:tagLst xmlns:a="http://schemas.openxmlformats.org/drawingml/2006/main" xmlns:r="http://schemas.openxmlformats.org/officeDocument/2006/relationships" xmlns:p="http://schemas.openxmlformats.org/presentationml/2006/main">
  <p:tag name="NUM" val="10"/>
</p:tagLst>
</file>

<file path=ppt/tags/tag107.xml><?xml version="1.0" encoding="utf-8"?>
<p:tagLst xmlns:a="http://schemas.openxmlformats.org/drawingml/2006/main" xmlns:r="http://schemas.openxmlformats.org/officeDocument/2006/relationships" xmlns:p="http://schemas.openxmlformats.org/presentationml/2006/main">
  <p:tag name="NUM" val="11"/>
</p:tagLst>
</file>

<file path=ppt/tags/tag108.xml><?xml version="1.0" encoding="utf-8"?>
<p:tagLst xmlns:a="http://schemas.openxmlformats.org/drawingml/2006/main" xmlns:r="http://schemas.openxmlformats.org/officeDocument/2006/relationships" xmlns:p="http://schemas.openxmlformats.org/presentationml/2006/main">
  <p:tag name="NUM" val="12"/>
</p:tagLst>
</file>

<file path=ppt/tags/tag109.xml><?xml version="1.0" encoding="utf-8"?>
<p:tagLst xmlns:a="http://schemas.openxmlformats.org/drawingml/2006/main" xmlns:r="http://schemas.openxmlformats.org/officeDocument/2006/relationships" xmlns:p="http://schemas.openxmlformats.org/presentationml/2006/main">
  <p:tag name="NUM" val="13"/>
</p:tagLst>
</file>

<file path=ppt/tags/tag110.xml><?xml version="1.0" encoding="utf-8"?>
<p:tagLst xmlns:a="http://schemas.openxmlformats.org/drawingml/2006/main" xmlns:r="http://schemas.openxmlformats.org/officeDocument/2006/relationships" xmlns:p="http://schemas.openxmlformats.org/presentationml/2006/main">
  <p:tag name="NUM" val="14"/>
</p:tagLst>
</file>

<file path=ppt/tags/tag111.xml><?xml version="1.0" encoding="utf-8"?>
<p:tagLst xmlns:a="http://schemas.openxmlformats.org/drawingml/2006/main" xmlns:r="http://schemas.openxmlformats.org/officeDocument/2006/relationships" xmlns:p="http://schemas.openxmlformats.org/presentationml/2006/main">
  <p:tag name="NUM" val="1"/>
</p:tagLst>
</file>

<file path=ppt/tags/tag112.xml><?xml version="1.0" encoding="utf-8"?>
<p:tagLst xmlns:a="http://schemas.openxmlformats.org/drawingml/2006/main" xmlns:r="http://schemas.openxmlformats.org/officeDocument/2006/relationships" xmlns:p="http://schemas.openxmlformats.org/presentationml/2006/main">
  <p:tag name="NUM" val="2"/>
</p:tagLst>
</file>

<file path=ppt/tags/tag113.xml><?xml version="1.0" encoding="utf-8"?>
<p:tagLst xmlns:a="http://schemas.openxmlformats.org/drawingml/2006/main" xmlns:r="http://schemas.openxmlformats.org/officeDocument/2006/relationships" xmlns:p="http://schemas.openxmlformats.org/presentationml/2006/main">
  <p:tag name="NUM" val="3"/>
</p:tagLst>
</file>

<file path=ppt/tags/tag114.xml><?xml version="1.0" encoding="utf-8"?>
<p:tagLst xmlns:a="http://schemas.openxmlformats.org/drawingml/2006/main" xmlns:r="http://schemas.openxmlformats.org/officeDocument/2006/relationships" xmlns:p="http://schemas.openxmlformats.org/presentationml/2006/main">
  <p:tag name="NUM" val="4"/>
</p:tagLst>
</file>

<file path=ppt/tags/tag115.xml><?xml version="1.0" encoding="utf-8"?>
<p:tagLst xmlns:a="http://schemas.openxmlformats.org/drawingml/2006/main" xmlns:r="http://schemas.openxmlformats.org/officeDocument/2006/relationships" xmlns:p="http://schemas.openxmlformats.org/presentationml/2006/main">
  <p:tag name="NUM" val="5"/>
</p:tagLst>
</file>

<file path=ppt/tags/tag116.xml><?xml version="1.0" encoding="utf-8"?>
<p:tagLst xmlns:a="http://schemas.openxmlformats.org/drawingml/2006/main" xmlns:r="http://schemas.openxmlformats.org/officeDocument/2006/relationships" xmlns:p="http://schemas.openxmlformats.org/presentationml/2006/main">
  <p:tag name="NUM" val="6"/>
</p:tagLst>
</file>

<file path=ppt/tags/tag117.xml><?xml version="1.0" encoding="utf-8"?>
<p:tagLst xmlns:a="http://schemas.openxmlformats.org/drawingml/2006/main" xmlns:r="http://schemas.openxmlformats.org/officeDocument/2006/relationships" xmlns:p="http://schemas.openxmlformats.org/presentationml/2006/main">
  <p:tag name="NUM" val="7"/>
</p:tagLst>
</file>

<file path=ppt/tags/tag118.xml><?xml version="1.0" encoding="utf-8"?>
<p:tagLst xmlns:a="http://schemas.openxmlformats.org/drawingml/2006/main" xmlns:r="http://schemas.openxmlformats.org/officeDocument/2006/relationships" xmlns:p="http://schemas.openxmlformats.org/presentationml/2006/main">
  <p:tag name="NUM" val="8"/>
</p:tagLst>
</file>

<file path=ppt/tags/tag119.xml><?xml version="1.0" encoding="utf-8"?>
<p:tagLst xmlns:a="http://schemas.openxmlformats.org/drawingml/2006/main" xmlns:r="http://schemas.openxmlformats.org/officeDocument/2006/relationships" xmlns:p="http://schemas.openxmlformats.org/presentationml/2006/main">
  <p:tag name="NUM" val="9"/>
</p:tagLst>
</file>

<file path=ppt/tags/tag120.xml><?xml version="1.0" encoding="utf-8"?>
<p:tagLst xmlns:a="http://schemas.openxmlformats.org/drawingml/2006/main" xmlns:r="http://schemas.openxmlformats.org/officeDocument/2006/relationships" xmlns:p="http://schemas.openxmlformats.org/presentationml/2006/main">
  <p:tag name="NUM" val="1"/>
</p:tagLst>
</file>

<file path=ppt/tags/tag121.xml><?xml version="1.0" encoding="utf-8"?>
<p:tagLst xmlns:a="http://schemas.openxmlformats.org/drawingml/2006/main" xmlns:r="http://schemas.openxmlformats.org/officeDocument/2006/relationships" xmlns:p="http://schemas.openxmlformats.org/presentationml/2006/main">
  <p:tag name="NUM" val="3"/>
</p:tagLst>
</file>

<file path=ppt/tags/tag122.xml><?xml version="1.0" encoding="utf-8"?>
<p:tagLst xmlns:a="http://schemas.openxmlformats.org/drawingml/2006/main" xmlns:r="http://schemas.openxmlformats.org/officeDocument/2006/relationships" xmlns:p="http://schemas.openxmlformats.org/presentationml/2006/main">
  <p:tag name="NUM" val="5"/>
</p:tagLst>
</file>

<file path=ppt/tags/tag123.xml><?xml version="1.0" encoding="utf-8"?>
<p:tagLst xmlns:a="http://schemas.openxmlformats.org/drawingml/2006/main" xmlns:r="http://schemas.openxmlformats.org/officeDocument/2006/relationships" xmlns:p="http://schemas.openxmlformats.org/presentationml/2006/main">
  <p:tag name="NUM" val="6"/>
</p:tagLst>
</file>

<file path=ppt/tags/tag124.xml><?xml version="1.0" encoding="utf-8"?>
<p:tagLst xmlns:a="http://schemas.openxmlformats.org/drawingml/2006/main" xmlns:r="http://schemas.openxmlformats.org/officeDocument/2006/relationships" xmlns:p="http://schemas.openxmlformats.org/presentationml/2006/main">
  <p:tag name="NUM" val="1"/>
</p:tagLst>
</file>

<file path=ppt/tags/tag125.xml><?xml version="1.0" encoding="utf-8"?>
<p:tagLst xmlns:a="http://schemas.openxmlformats.org/drawingml/2006/main" xmlns:r="http://schemas.openxmlformats.org/officeDocument/2006/relationships" xmlns:p="http://schemas.openxmlformats.org/presentationml/2006/main">
  <p:tag name="NUM" val="2"/>
</p:tagLst>
</file>

<file path=ppt/tags/tag126.xml><?xml version="1.0" encoding="utf-8"?>
<p:tagLst xmlns:a="http://schemas.openxmlformats.org/drawingml/2006/main" xmlns:r="http://schemas.openxmlformats.org/officeDocument/2006/relationships" xmlns:p="http://schemas.openxmlformats.org/presentationml/2006/main">
  <p:tag name="NUM" val="3"/>
</p:tagLst>
</file>

<file path=ppt/tags/tag127.xml><?xml version="1.0" encoding="utf-8"?>
<p:tagLst xmlns:a="http://schemas.openxmlformats.org/drawingml/2006/main" xmlns:r="http://schemas.openxmlformats.org/officeDocument/2006/relationships" xmlns:p="http://schemas.openxmlformats.org/presentationml/2006/main">
  <p:tag name="NUM" val="4"/>
</p:tagLst>
</file>

<file path=ppt/tags/tag128.xml><?xml version="1.0" encoding="utf-8"?>
<p:tagLst xmlns:a="http://schemas.openxmlformats.org/drawingml/2006/main" xmlns:r="http://schemas.openxmlformats.org/officeDocument/2006/relationships" xmlns:p="http://schemas.openxmlformats.org/presentationml/2006/main">
  <p:tag name="NUM" val="5"/>
</p:tagLst>
</file>

<file path=ppt/tags/tag129.xml><?xml version="1.0" encoding="utf-8"?>
<p:tagLst xmlns:a="http://schemas.openxmlformats.org/drawingml/2006/main" xmlns:r="http://schemas.openxmlformats.org/officeDocument/2006/relationships" xmlns:p="http://schemas.openxmlformats.org/presentationml/2006/main">
  <p:tag name="NUM" val="6"/>
</p:tagLst>
</file>

<file path=ppt/tags/tag130.xml><?xml version="1.0" encoding="utf-8"?>
<p:tagLst xmlns:a="http://schemas.openxmlformats.org/drawingml/2006/main" xmlns:r="http://schemas.openxmlformats.org/officeDocument/2006/relationships" xmlns:p="http://schemas.openxmlformats.org/presentationml/2006/main">
  <p:tag name="NUM" val="1"/>
</p:tagLst>
</file>

<file path=ppt/tags/tag131.xml><?xml version="1.0" encoding="utf-8"?>
<p:tagLst xmlns:a="http://schemas.openxmlformats.org/drawingml/2006/main" xmlns:r="http://schemas.openxmlformats.org/officeDocument/2006/relationships" xmlns:p="http://schemas.openxmlformats.org/presentationml/2006/main">
  <p:tag name="NUM" val="2"/>
</p:tagLst>
</file>

<file path=ppt/tags/tag132.xml><?xml version="1.0" encoding="utf-8"?>
<p:tagLst xmlns:a="http://schemas.openxmlformats.org/drawingml/2006/main" xmlns:r="http://schemas.openxmlformats.org/officeDocument/2006/relationships" xmlns:p="http://schemas.openxmlformats.org/presentationml/2006/main">
  <p:tag name="NUM" val="3"/>
</p:tagLst>
</file>

<file path=ppt/tags/tag133.xml><?xml version="1.0" encoding="utf-8"?>
<p:tagLst xmlns:a="http://schemas.openxmlformats.org/drawingml/2006/main" xmlns:r="http://schemas.openxmlformats.org/officeDocument/2006/relationships" xmlns:p="http://schemas.openxmlformats.org/presentationml/2006/main">
  <p:tag name="NUM" val="4"/>
</p:tagLst>
</file>

<file path=ppt/tags/tag134.xml><?xml version="1.0" encoding="utf-8"?>
<p:tagLst xmlns:a="http://schemas.openxmlformats.org/drawingml/2006/main" xmlns:r="http://schemas.openxmlformats.org/officeDocument/2006/relationships" xmlns:p="http://schemas.openxmlformats.org/presentationml/2006/main">
  <p:tag name="NUM" val="5"/>
</p:tagLst>
</file>

<file path=ppt/tags/tag135.xml><?xml version="1.0" encoding="utf-8"?>
<p:tagLst xmlns:a="http://schemas.openxmlformats.org/drawingml/2006/main" xmlns:r="http://schemas.openxmlformats.org/officeDocument/2006/relationships" xmlns:p="http://schemas.openxmlformats.org/presentationml/2006/main">
  <p:tag name="NUM" val="6"/>
</p:tagLst>
</file>

<file path=ppt/tags/tag136.xml><?xml version="1.0" encoding="utf-8"?>
<p:tagLst xmlns:a="http://schemas.openxmlformats.org/drawingml/2006/main" xmlns:r="http://schemas.openxmlformats.org/officeDocument/2006/relationships" xmlns:p="http://schemas.openxmlformats.org/presentationml/2006/main">
  <p:tag name="NUM" val="1"/>
</p:tagLst>
</file>

<file path=ppt/tags/tag137.xml><?xml version="1.0" encoding="utf-8"?>
<p:tagLst xmlns:a="http://schemas.openxmlformats.org/drawingml/2006/main" xmlns:r="http://schemas.openxmlformats.org/officeDocument/2006/relationships" xmlns:p="http://schemas.openxmlformats.org/presentationml/2006/main">
  <p:tag name="NUM" val="2"/>
</p:tagLst>
</file>

<file path=ppt/tags/tag138.xml><?xml version="1.0" encoding="utf-8"?>
<p:tagLst xmlns:a="http://schemas.openxmlformats.org/drawingml/2006/main" xmlns:r="http://schemas.openxmlformats.org/officeDocument/2006/relationships" xmlns:p="http://schemas.openxmlformats.org/presentationml/2006/main">
  <p:tag name="NUM" val="3"/>
</p:tagLst>
</file>

<file path=ppt/tags/tag139.xml><?xml version="1.0" encoding="utf-8"?>
<p:tagLst xmlns:a="http://schemas.openxmlformats.org/drawingml/2006/main" xmlns:r="http://schemas.openxmlformats.org/officeDocument/2006/relationships" xmlns:p="http://schemas.openxmlformats.org/presentationml/2006/main">
  <p:tag name="NUM" val="4"/>
</p:tagLst>
</file>

<file path=ppt/tags/tag140.xml><?xml version="1.0" encoding="utf-8"?>
<p:tagLst xmlns:a="http://schemas.openxmlformats.org/drawingml/2006/main" xmlns:r="http://schemas.openxmlformats.org/officeDocument/2006/relationships" xmlns:p="http://schemas.openxmlformats.org/presentationml/2006/main">
  <p:tag name="NUM" val="5"/>
</p:tagLst>
</file>

<file path=ppt/tags/tag141.xml><?xml version="1.0" encoding="utf-8"?>
<p:tagLst xmlns:a="http://schemas.openxmlformats.org/drawingml/2006/main" xmlns:r="http://schemas.openxmlformats.org/officeDocument/2006/relationships" xmlns:p="http://schemas.openxmlformats.org/presentationml/2006/main">
  <p:tag name="NUM" val="6"/>
</p:tagLst>
</file>

<file path=ppt/tags/tag142.xml><?xml version="1.0" encoding="utf-8"?>
<p:tagLst xmlns:a="http://schemas.openxmlformats.org/drawingml/2006/main" xmlns:r="http://schemas.openxmlformats.org/officeDocument/2006/relationships" xmlns:p="http://schemas.openxmlformats.org/presentationml/2006/main">
  <p:tag name="NUM" val="7"/>
</p:tagLst>
</file>

<file path=ppt/tags/tag143.xml><?xml version="1.0" encoding="utf-8"?>
<p:tagLst xmlns:a="http://schemas.openxmlformats.org/drawingml/2006/main" xmlns:r="http://schemas.openxmlformats.org/officeDocument/2006/relationships" xmlns:p="http://schemas.openxmlformats.org/presentationml/2006/main">
  <p:tag name="NUM" val="8"/>
</p:tagLst>
</file>

<file path=ppt/tags/tag144.xml><?xml version="1.0" encoding="utf-8"?>
<p:tagLst xmlns:a="http://schemas.openxmlformats.org/drawingml/2006/main" xmlns:r="http://schemas.openxmlformats.org/officeDocument/2006/relationships" xmlns:p="http://schemas.openxmlformats.org/presentationml/2006/main">
  <p:tag name="NUM" val="1"/>
</p:tagLst>
</file>

<file path=ppt/tags/tag145.xml><?xml version="1.0" encoding="utf-8"?>
<p:tagLst xmlns:a="http://schemas.openxmlformats.org/drawingml/2006/main" xmlns:r="http://schemas.openxmlformats.org/officeDocument/2006/relationships" xmlns:p="http://schemas.openxmlformats.org/presentationml/2006/main">
  <p:tag name="NUM" val="2"/>
</p:tagLst>
</file>

<file path=ppt/tags/tag146.xml><?xml version="1.0" encoding="utf-8"?>
<p:tagLst xmlns:a="http://schemas.openxmlformats.org/drawingml/2006/main" xmlns:r="http://schemas.openxmlformats.org/officeDocument/2006/relationships" xmlns:p="http://schemas.openxmlformats.org/presentationml/2006/main">
  <p:tag name="NUM" val="3"/>
</p:tagLst>
</file>

<file path=ppt/tags/tag147.xml><?xml version="1.0" encoding="utf-8"?>
<p:tagLst xmlns:a="http://schemas.openxmlformats.org/drawingml/2006/main" xmlns:r="http://schemas.openxmlformats.org/officeDocument/2006/relationships" xmlns:p="http://schemas.openxmlformats.org/presentationml/2006/main">
  <p:tag name="NUM" val="4"/>
</p:tagLst>
</file>

<file path=ppt/tags/tag148.xml><?xml version="1.0" encoding="utf-8"?>
<p:tagLst xmlns:a="http://schemas.openxmlformats.org/drawingml/2006/main" xmlns:r="http://schemas.openxmlformats.org/officeDocument/2006/relationships" xmlns:p="http://schemas.openxmlformats.org/presentationml/2006/main">
  <p:tag name="NUM" val="5"/>
</p:tagLst>
</file>

<file path=ppt/tags/tag149.xml><?xml version="1.0" encoding="utf-8"?>
<p:tagLst xmlns:a="http://schemas.openxmlformats.org/drawingml/2006/main" xmlns:r="http://schemas.openxmlformats.org/officeDocument/2006/relationships" xmlns:p="http://schemas.openxmlformats.org/presentationml/2006/main">
  <p:tag name="NUM" val="6"/>
</p:tagLst>
</file>

<file path=ppt/tags/tag150.xml><?xml version="1.0" encoding="utf-8"?>
<p:tagLst xmlns:a="http://schemas.openxmlformats.org/drawingml/2006/main" xmlns:r="http://schemas.openxmlformats.org/officeDocument/2006/relationships" xmlns:p="http://schemas.openxmlformats.org/presentationml/2006/main">
  <p:tag name="NUM" val="7"/>
</p:tagLst>
</file>

<file path=ppt/tags/tag151.xml><?xml version="1.0" encoding="utf-8"?>
<p:tagLst xmlns:a="http://schemas.openxmlformats.org/drawingml/2006/main" xmlns:r="http://schemas.openxmlformats.org/officeDocument/2006/relationships" xmlns:p="http://schemas.openxmlformats.org/presentationml/2006/main">
  <p:tag name="NUM" val="8"/>
</p:tagLst>
</file>

<file path=ppt/tags/tag152.xml><?xml version="1.0" encoding="utf-8"?>
<p:tagLst xmlns:a="http://schemas.openxmlformats.org/drawingml/2006/main" xmlns:r="http://schemas.openxmlformats.org/officeDocument/2006/relationships" xmlns:p="http://schemas.openxmlformats.org/presentationml/2006/main">
  <p:tag name="NUM" val="9"/>
</p:tagLst>
</file>

<file path=ppt/tags/tag153.xml><?xml version="1.0" encoding="utf-8"?>
<p:tagLst xmlns:a="http://schemas.openxmlformats.org/drawingml/2006/main" xmlns:r="http://schemas.openxmlformats.org/officeDocument/2006/relationships" xmlns:p="http://schemas.openxmlformats.org/presentationml/2006/main">
  <p:tag name="NUM" val="1"/>
</p:tagLst>
</file>

<file path=ppt/tags/tag154.xml><?xml version="1.0" encoding="utf-8"?>
<p:tagLst xmlns:a="http://schemas.openxmlformats.org/drawingml/2006/main" xmlns:r="http://schemas.openxmlformats.org/officeDocument/2006/relationships" xmlns:p="http://schemas.openxmlformats.org/presentationml/2006/main">
  <p:tag name="NUM" val="2"/>
</p:tagLst>
</file>

<file path=ppt/tags/tag155.xml><?xml version="1.0" encoding="utf-8"?>
<p:tagLst xmlns:a="http://schemas.openxmlformats.org/drawingml/2006/main" xmlns:r="http://schemas.openxmlformats.org/officeDocument/2006/relationships" xmlns:p="http://schemas.openxmlformats.org/presentationml/2006/main">
  <p:tag name="NUM" val="3"/>
</p:tagLst>
</file>

<file path=ppt/tags/tag156.xml><?xml version="1.0" encoding="utf-8"?>
<p:tagLst xmlns:a="http://schemas.openxmlformats.org/drawingml/2006/main" xmlns:r="http://schemas.openxmlformats.org/officeDocument/2006/relationships" xmlns:p="http://schemas.openxmlformats.org/presentationml/2006/main">
  <p:tag name="NUM" val="4"/>
</p:tagLst>
</file>

<file path=ppt/tags/tag157.xml><?xml version="1.0" encoding="utf-8"?>
<p:tagLst xmlns:a="http://schemas.openxmlformats.org/drawingml/2006/main" xmlns:r="http://schemas.openxmlformats.org/officeDocument/2006/relationships" xmlns:p="http://schemas.openxmlformats.org/presentationml/2006/main">
  <p:tag name="NUM" val="5"/>
</p:tagLst>
</file>

<file path=ppt/tags/tag158.xml><?xml version="1.0" encoding="utf-8"?>
<p:tagLst xmlns:a="http://schemas.openxmlformats.org/drawingml/2006/main" xmlns:r="http://schemas.openxmlformats.org/officeDocument/2006/relationships" xmlns:p="http://schemas.openxmlformats.org/presentationml/2006/main">
  <p:tag name="NUM" val="6"/>
</p:tagLst>
</file>

<file path=ppt/tags/tag159.xml><?xml version="1.0" encoding="utf-8"?>
<p:tagLst xmlns:a="http://schemas.openxmlformats.org/drawingml/2006/main" xmlns:r="http://schemas.openxmlformats.org/officeDocument/2006/relationships" xmlns:p="http://schemas.openxmlformats.org/presentationml/2006/main">
  <p:tag name="NUM" val="7"/>
</p:tagLst>
</file>

<file path=ppt/tags/tag160.xml><?xml version="1.0" encoding="utf-8"?>
<p:tagLst xmlns:a="http://schemas.openxmlformats.org/drawingml/2006/main" xmlns:r="http://schemas.openxmlformats.org/officeDocument/2006/relationships" xmlns:p="http://schemas.openxmlformats.org/presentationml/2006/main">
  <p:tag name="NUM" val="8"/>
</p:tagLst>
</file>

<file path=ppt/tags/tag161.xml><?xml version="1.0" encoding="utf-8"?>
<p:tagLst xmlns:a="http://schemas.openxmlformats.org/drawingml/2006/main" xmlns:r="http://schemas.openxmlformats.org/officeDocument/2006/relationships" xmlns:p="http://schemas.openxmlformats.org/presentationml/2006/main">
  <p:tag name="NUM" val="9"/>
</p:tagLst>
</file>

<file path=ppt/tags/tag162.xml><?xml version="1.0" encoding="utf-8"?>
<p:tagLst xmlns:a="http://schemas.openxmlformats.org/drawingml/2006/main" xmlns:r="http://schemas.openxmlformats.org/officeDocument/2006/relationships" xmlns:p="http://schemas.openxmlformats.org/presentationml/2006/main">
  <p:tag name="NUM" val="1"/>
</p:tagLst>
</file>

<file path=ppt/tags/tag163.xml><?xml version="1.0" encoding="utf-8"?>
<p:tagLst xmlns:a="http://schemas.openxmlformats.org/drawingml/2006/main" xmlns:r="http://schemas.openxmlformats.org/officeDocument/2006/relationships" xmlns:p="http://schemas.openxmlformats.org/presentationml/2006/main">
  <p:tag name="NUM" val="2"/>
</p:tagLst>
</file>

<file path=ppt/tags/tag164.xml><?xml version="1.0" encoding="utf-8"?>
<p:tagLst xmlns:a="http://schemas.openxmlformats.org/drawingml/2006/main" xmlns:r="http://schemas.openxmlformats.org/officeDocument/2006/relationships" xmlns:p="http://schemas.openxmlformats.org/presentationml/2006/main">
  <p:tag name="NUM" val="3"/>
</p:tagLst>
</file>

<file path=ppt/tags/tag165.xml><?xml version="1.0" encoding="utf-8"?>
<p:tagLst xmlns:a="http://schemas.openxmlformats.org/drawingml/2006/main" xmlns:r="http://schemas.openxmlformats.org/officeDocument/2006/relationships" xmlns:p="http://schemas.openxmlformats.org/presentationml/2006/main">
  <p:tag name="NUM" val="4"/>
</p:tagLst>
</file>

<file path=ppt/tags/tag166.xml><?xml version="1.0" encoding="utf-8"?>
<p:tagLst xmlns:a="http://schemas.openxmlformats.org/drawingml/2006/main" xmlns:r="http://schemas.openxmlformats.org/officeDocument/2006/relationships" xmlns:p="http://schemas.openxmlformats.org/presentationml/2006/main">
  <p:tag name="NUM" val="5"/>
</p:tagLst>
</file>

<file path=ppt/tags/tag167.xml><?xml version="1.0" encoding="utf-8"?>
<p:tagLst xmlns:a="http://schemas.openxmlformats.org/drawingml/2006/main" xmlns:r="http://schemas.openxmlformats.org/officeDocument/2006/relationships" xmlns:p="http://schemas.openxmlformats.org/presentationml/2006/main">
  <p:tag name="NUM" val="6"/>
</p:tagLst>
</file>

<file path=ppt/tags/tag168.xml><?xml version="1.0" encoding="utf-8"?>
<p:tagLst xmlns:a="http://schemas.openxmlformats.org/drawingml/2006/main" xmlns:r="http://schemas.openxmlformats.org/officeDocument/2006/relationships" xmlns:p="http://schemas.openxmlformats.org/presentationml/2006/main">
  <p:tag name="NUM" val="7"/>
</p:tagLst>
</file>

<file path=ppt/tags/tag169.xml><?xml version="1.0" encoding="utf-8"?>
<p:tagLst xmlns:a="http://schemas.openxmlformats.org/drawingml/2006/main" xmlns:r="http://schemas.openxmlformats.org/officeDocument/2006/relationships" xmlns:p="http://schemas.openxmlformats.org/presentationml/2006/main">
  <p:tag name="NUM" val="8"/>
</p:tagLst>
</file>

<file path=ppt/tags/tag170.xml><?xml version="1.0" encoding="utf-8"?>
<p:tagLst xmlns:a="http://schemas.openxmlformats.org/drawingml/2006/main" xmlns:r="http://schemas.openxmlformats.org/officeDocument/2006/relationships" xmlns:p="http://schemas.openxmlformats.org/presentationml/2006/main">
  <p:tag name="NUM" val="1"/>
</p:tagLst>
</file>

<file path=ppt/tags/tag171.xml><?xml version="1.0" encoding="utf-8"?>
<p:tagLst xmlns:a="http://schemas.openxmlformats.org/drawingml/2006/main" xmlns:r="http://schemas.openxmlformats.org/officeDocument/2006/relationships" xmlns:p="http://schemas.openxmlformats.org/presentationml/2006/main">
  <p:tag name="NUM" val="2"/>
</p:tagLst>
</file>

<file path=ppt/tags/tag172.xml><?xml version="1.0" encoding="utf-8"?>
<p:tagLst xmlns:a="http://schemas.openxmlformats.org/drawingml/2006/main" xmlns:r="http://schemas.openxmlformats.org/officeDocument/2006/relationships" xmlns:p="http://schemas.openxmlformats.org/presentationml/2006/main">
  <p:tag name="NUM" val="3"/>
</p:tagLst>
</file>

<file path=ppt/tags/tag173.xml><?xml version="1.0" encoding="utf-8"?>
<p:tagLst xmlns:a="http://schemas.openxmlformats.org/drawingml/2006/main" xmlns:r="http://schemas.openxmlformats.org/officeDocument/2006/relationships" xmlns:p="http://schemas.openxmlformats.org/presentationml/2006/main">
  <p:tag name="NUM" val="4"/>
</p:tagLst>
</file>

<file path=ppt/tags/tag174.xml><?xml version="1.0" encoding="utf-8"?>
<p:tagLst xmlns:a="http://schemas.openxmlformats.org/drawingml/2006/main" xmlns:r="http://schemas.openxmlformats.org/officeDocument/2006/relationships" xmlns:p="http://schemas.openxmlformats.org/presentationml/2006/main">
  <p:tag name="NUM" val="5"/>
</p:tagLst>
</file>

<file path=ppt/tags/tag175.xml><?xml version="1.0" encoding="utf-8"?>
<p:tagLst xmlns:a="http://schemas.openxmlformats.org/drawingml/2006/main" xmlns:r="http://schemas.openxmlformats.org/officeDocument/2006/relationships" xmlns:p="http://schemas.openxmlformats.org/presentationml/2006/main">
  <p:tag name="NUM" val="1"/>
</p:tagLst>
</file>

<file path=ppt/tags/tag176.xml><?xml version="1.0" encoding="utf-8"?>
<p:tagLst xmlns:a="http://schemas.openxmlformats.org/drawingml/2006/main" xmlns:r="http://schemas.openxmlformats.org/officeDocument/2006/relationships" xmlns:p="http://schemas.openxmlformats.org/presentationml/2006/main">
  <p:tag name="NUM" val="2"/>
</p:tagLst>
</file>

<file path=ppt/tags/tag177.xml><?xml version="1.0" encoding="utf-8"?>
<p:tagLst xmlns:a="http://schemas.openxmlformats.org/drawingml/2006/main" xmlns:r="http://schemas.openxmlformats.org/officeDocument/2006/relationships" xmlns:p="http://schemas.openxmlformats.org/presentationml/2006/main">
  <p:tag name="NUM" val="5"/>
</p:tagLst>
</file>

<file path=ppt/tags/tag178.xml><?xml version="1.0" encoding="utf-8"?>
<p:tagLst xmlns:a="http://schemas.openxmlformats.org/drawingml/2006/main" xmlns:r="http://schemas.openxmlformats.org/officeDocument/2006/relationships" xmlns:p="http://schemas.openxmlformats.org/presentationml/2006/main">
  <p:tag name="NUM" val="6"/>
</p:tagLst>
</file>

<file path=ppt/tags/tag179.xml><?xml version="1.0" encoding="utf-8"?>
<p:tagLst xmlns:a="http://schemas.openxmlformats.org/drawingml/2006/main" xmlns:r="http://schemas.openxmlformats.org/officeDocument/2006/relationships" xmlns:p="http://schemas.openxmlformats.org/presentationml/2006/main">
  <p:tag name="NUM" val="5"/>
</p:tagLst>
</file>

<file path=ppt/tags/tag180.xml><?xml version="1.0" encoding="utf-8"?>
<p:tagLst xmlns:a="http://schemas.openxmlformats.org/drawingml/2006/main" xmlns:r="http://schemas.openxmlformats.org/officeDocument/2006/relationships" xmlns:p="http://schemas.openxmlformats.org/presentationml/2006/main">
  <p:tag name="NUM" val="1"/>
</p:tagLst>
</file>

<file path=ppt/tags/tag181.xml><?xml version="1.0" encoding="utf-8"?>
<p:tagLst xmlns:a="http://schemas.openxmlformats.org/drawingml/2006/main" xmlns:r="http://schemas.openxmlformats.org/officeDocument/2006/relationships" xmlns:p="http://schemas.openxmlformats.org/presentationml/2006/main">
  <p:tag name="NUM" val="2"/>
</p:tagLst>
</file>

<file path=ppt/tags/tag182.xml><?xml version="1.0" encoding="utf-8"?>
<p:tagLst xmlns:a="http://schemas.openxmlformats.org/drawingml/2006/main" xmlns:r="http://schemas.openxmlformats.org/officeDocument/2006/relationships" xmlns:p="http://schemas.openxmlformats.org/presentationml/2006/main">
  <p:tag name="NUM" val="3"/>
</p:tagLst>
</file>

<file path=ppt/tags/tag183.xml><?xml version="1.0" encoding="utf-8"?>
<p:tagLst xmlns:a="http://schemas.openxmlformats.org/drawingml/2006/main" xmlns:r="http://schemas.openxmlformats.org/officeDocument/2006/relationships" xmlns:p="http://schemas.openxmlformats.org/presentationml/2006/main">
  <p:tag name="NUM" val="4"/>
</p:tagLst>
</file>

<file path=ppt/tags/tag184.xml><?xml version="1.0" encoding="utf-8"?>
<p:tagLst xmlns:a="http://schemas.openxmlformats.org/drawingml/2006/main" xmlns:r="http://schemas.openxmlformats.org/officeDocument/2006/relationships" xmlns:p="http://schemas.openxmlformats.org/presentationml/2006/main">
  <p:tag name="NUM" val="5"/>
</p:tagLst>
</file>

<file path=ppt/tags/tag185.xml><?xml version="1.0" encoding="utf-8"?>
<p:tagLst xmlns:a="http://schemas.openxmlformats.org/drawingml/2006/main" xmlns:r="http://schemas.openxmlformats.org/officeDocument/2006/relationships" xmlns:p="http://schemas.openxmlformats.org/presentationml/2006/main">
  <p:tag name="NUM" val="6"/>
</p:tagLst>
</file>

<file path=ppt/tags/tag186.xml><?xml version="1.0" encoding="utf-8"?>
<p:tagLst xmlns:a="http://schemas.openxmlformats.org/drawingml/2006/main" xmlns:r="http://schemas.openxmlformats.org/officeDocument/2006/relationships" xmlns:p="http://schemas.openxmlformats.org/presentationml/2006/main">
  <p:tag name="NUM" val="7"/>
</p:tagLst>
</file>

<file path=ppt/tags/tag187.xml><?xml version="1.0" encoding="utf-8"?>
<p:tagLst xmlns:a="http://schemas.openxmlformats.org/drawingml/2006/main" xmlns:r="http://schemas.openxmlformats.org/officeDocument/2006/relationships" xmlns:p="http://schemas.openxmlformats.org/presentationml/2006/main">
  <p:tag name="NUM" val="8"/>
</p:tagLst>
</file>

<file path=ppt/tags/tag188.xml><?xml version="1.0" encoding="utf-8"?>
<p:tagLst xmlns:a="http://schemas.openxmlformats.org/drawingml/2006/main" xmlns:r="http://schemas.openxmlformats.org/officeDocument/2006/relationships" xmlns:p="http://schemas.openxmlformats.org/presentationml/2006/main">
  <p:tag name="NUM" val="9"/>
</p:tagLst>
</file>

<file path=ppt/tags/tag189.xml><?xml version="1.0" encoding="utf-8"?>
<p:tagLst xmlns:a="http://schemas.openxmlformats.org/drawingml/2006/main" xmlns:r="http://schemas.openxmlformats.org/officeDocument/2006/relationships" xmlns:p="http://schemas.openxmlformats.org/presentationml/2006/main">
  <p:tag name="NUM" val="10"/>
</p:tagLst>
</file>

<file path=ppt/tags/tag190.xml><?xml version="1.0" encoding="utf-8"?>
<p:tagLst xmlns:a="http://schemas.openxmlformats.org/drawingml/2006/main" xmlns:r="http://schemas.openxmlformats.org/officeDocument/2006/relationships" xmlns:p="http://schemas.openxmlformats.org/presentationml/2006/main">
  <p:tag name="NUM" val="11"/>
</p:tagLst>
</file>

<file path=ppt/tags/tag191.xml><?xml version="1.0" encoding="utf-8"?>
<p:tagLst xmlns:a="http://schemas.openxmlformats.org/drawingml/2006/main" xmlns:r="http://schemas.openxmlformats.org/officeDocument/2006/relationships" xmlns:p="http://schemas.openxmlformats.org/presentationml/2006/main">
  <p:tag name="NUM" val="12"/>
</p:tagLst>
</file>

<file path=ppt/tags/tag192.xml><?xml version="1.0" encoding="utf-8"?>
<p:tagLst xmlns:a="http://schemas.openxmlformats.org/drawingml/2006/main" xmlns:r="http://schemas.openxmlformats.org/officeDocument/2006/relationships" xmlns:p="http://schemas.openxmlformats.org/presentationml/2006/main">
  <p:tag name="NUM" val="13"/>
</p:tagLst>
</file>

<file path=ppt/tags/tag193.xml><?xml version="1.0" encoding="utf-8"?>
<p:tagLst xmlns:a="http://schemas.openxmlformats.org/drawingml/2006/main" xmlns:r="http://schemas.openxmlformats.org/officeDocument/2006/relationships" xmlns:p="http://schemas.openxmlformats.org/presentationml/2006/main">
  <p:tag name="NUM" val="14"/>
</p:tagLst>
</file>

<file path=ppt/tags/tag194.xml><?xml version="1.0" encoding="utf-8"?>
<p:tagLst xmlns:a="http://schemas.openxmlformats.org/drawingml/2006/main" xmlns:r="http://schemas.openxmlformats.org/officeDocument/2006/relationships" xmlns:p="http://schemas.openxmlformats.org/presentationml/2006/main">
  <p:tag name="NUM" val="15"/>
</p:tagLst>
</file>

<file path=ppt/tags/tag195.xml><?xml version="1.0" encoding="utf-8"?>
<p:tagLst xmlns:a="http://schemas.openxmlformats.org/drawingml/2006/main" xmlns:r="http://schemas.openxmlformats.org/officeDocument/2006/relationships" xmlns:p="http://schemas.openxmlformats.org/presentationml/2006/main">
  <p:tag name="NUM" val="16"/>
</p:tagLst>
</file>

<file path=ppt/tags/tag196.xml><?xml version="1.0" encoding="utf-8"?>
<p:tagLst xmlns:a="http://schemas.openxmlformats.org/drawingml/2006/main" xmlns:r="http://schemas.openxmlformats.org/officeDocument/2006/relationships" xmlns:p="http://schemas.openxmlformats.org/presentationml/2006/main">
  <p:tag name="NUM" val="15"/>
</p:tagLst>
</file>

<file path=ppt/tags/tag197.xml><?xml version="1.0" encoding="utf-8"?>
<p:tagLst xmlns:a="http://schemas.openxmlformats.org/drawingml/2006/main" xmlns:r="http://schemas.openxmlformats.org/officeDocument/2006/relationships" xmlns:p="http://schemas.openxmlformats.org/presentationml/2006/main">
  <p:tag name="NUM" val="16"/>
</p:tagLst>
</file>

<file path=ppt/tags/tag198.xml><?xml version="1.0" encoding="utf-8"?>
<p:tagLst xmlns:a="http://schemas.openxmlformats.org/drawingml/2006/main" xmlns:r="http://schemas.openxmlformats.org/officeDocument/2006/relationships" xmlns:p="http://schemas.openxmlformats.org/presentationml/2006/main">
  <p:tag name="NUM" val="17"/>
</p:tagLst>
</file>

<file path=ppt/tags/tag199.xml><?xml version="1.0" encoding="utf-8"?>
<p:tagLst xmlns:a="http://schemas.openxmlformats.org/drawingml/2006/main" xmlns:r="http://schemas.openxmlformats.org/officeDocument/2006/relationships" xmlns:p="http://schemas.openxmlformats.org/presentationml/2006/main">
  <p:tag name="NUM" val="1"/>
</p:tagLst>
</file>

<file path=ppt/tags/tag200.xml><?xml version="1.0" encoding="utf-8"?>
<p:tagLst xmlns:a="http://schemas.openxmlformats.org/drawingml/2006/main" xmlns:r="http://schemas.openxmlformats.org/officeDocument/2006/relationships" xmlns:p="http://schemas.openxmlformats.org/presentationml/2006/main">
  <p:tag name="NUM" val="2"/>
</p:tagLst>
</file>

<file path=ppt/tags/tag201.xml><?xml version="1.0" encoding="utf-8"?>
<p:tagLst xmlns:a="http://schemas.openxmlformats.org/drawingml/2006/main" xmlns:r="http://schemas.openxmlformats.org/officeDocument/2006/relationships" xmlns:p="http://schemas.openxmlformats.org/presentationml/2006/main">
  <p:tag name="NUM" val="3"/>
</p:tagLst>
</file>

<file path=ppt/tags/tag202.xml><?xml version="1.0" encoding="utf-8"?>
<p:tagLst xmlns:a="http://schemas.openxmlformats.org/drawingml/2006/main" xmlns:r="http://schemas.openxmlformats.org/officeDocument/2006/relationships" xmlns:p="http://schemas.openxmlformats.org/presentationml/2006/main">
  <p:tag name="NUM" val="4"/>
</p:tagLst>
</file>

<file path=ppt/tags/tag203.xml><?xml version="1.0" encoding="utf-8"?>
<p:tagLst xmlns:a="http://schemas.openxmlformats.org/drawingml/2006/main" xmlns:r="http://schemas.openxmlformats.org/officeDocument/2006/relationships" xmlns:p="http://schemas.openxmlformats.org/presentationml/2006/main">
  <p:tag name="NUM" val="5"/>
</p:tagLst>
</file>

<file path=ppt/tags/tag204.xml><?xml version="1.0" encoding="utf-8"?>
<p:tagLst xmlns:a="http://schemas.openxmlformats.org/drawingml/2006/main" xmlns:r="http://schemas.openxmlformats.org/officeDocument/2006/relationships" xmlns:p="http://schemas.openxmlformats.org/presentationml/2006/main">
  <p:tag name="NUM" val="6"/>
</p:tagLst>
</file>

<file path=ppt/tags/tag205.xml><?xml version="1.0" encoding="utf-8"?>
<p:tagLst xmlns:a="http://schemas.openxmlformats.org/drawingml/2006/main" xmlns:r="http://schemas.openxmlformats.org/officeDocument/2006/relationships" xmlns:p="http://schemas.openxmlformats.org/presentationml/2006/main">
  <p:tag name="NUM" val="7"/>
</p:tagLst>
</file>

<file path=ppt/tags/tag206.xml><?xml version="1.0" encoding="utf-8"?>
<p:tagLst xmlns:a="http://schemas.openxmlformats.org/drawingml/2006/main" xmlns:r="http://schemas.openxmlformats.org/officeDocument/2006/relationships" xmlns:p="http://schemas.openxmlformats.org/presentationml/2006/main">
  <p:tag name="NUM" val="8"/>
</p:tagLst>
</file>

<file path=ppt/tags/tag207.xml><?xml version="1.0" encoding="utf-8"?>
<p:tagLst xmlns:a="http://schemas.openxmlformats.org/drawingml/2006/main" xmlns:r="http://schemas.openxmlformats.org/officeDocument/2006/relationships" xmlns:p="http://schemas.openxmlformats.org/presentationml/2006/main">
  <p:tag name="NUM" val="1"/>
</p:tagLst>
</file>

<file path=ppt/tags/tag208.xml><?xml version="1.0" encoding="utf-8"?>
<p:tagLst xmlns:a="http://schemas.openxmlformats.org/drawingml/2006/main" xmlns:r="http://schemas.openxmlformats.org/officeDocument/2006/relationships" xmlns:p="http://schemas.openxmlformats.org/presentationml/2006/main">
  <p:tag name="NUM" val="2"/>
</p:tagLst>
</file>

<file path=ppt/tags/tag209.xml><?xml version="1.0" encoding="utf-8"?>
<p:tagLst xmlns:a="http://schemas.openxmlformats.org/drawingml/2006/main" xmlns:r="http://schemas.openxmlformats.org/officeDocument/2006/relationships" xmlns:p="http://schemas.openxmlformats.org/presentationml/2006/main">
  <p:tag name="NUM" val="3"/>
</p:tagLst>
</file>

<file path=ppt/tags/tag210.xml><?xml version="1.0" encoding="utf-8"?>
<p:tagLst xmlns:a="http://schemas.openxmlformats.org/drawingml/2006/main" xmlns:r="http://schemas.openxmlformats.org/officeDocument/2006/relationships" xmlns:p="http://schemas.openxmlformats.org/presentationml/2006/main">
  <p:tag name="NUM" val="4"/>
</p:tagLst>
</file>

<file path=ppt/tags/tag211.xml><?xml version="1.0" encoding="utf-8"?>
<p:tagLst xmlns:a="http://schemas.openxmlformats.org/drawingml/2006/main" xmlns:r="http://schemas.openxmlformats.org/officeDocument/2006/relationships" xmlns:p="http://schemas.openxmlformats.org/presentationml/2006/main">
  <p:tag name="NUM" val="5"/>
</p:tagLst>
</file>

<file path=ppt/tags/tag212.xml><?xml version="1.0" encoding="utf-8"?>
<p:tagLst xmlns:a="http://schemas.openxmlformats.org/drawingml/2006/main" xmlns:r="http://schemas.openxmlformats.org/officeDocument/2006/relationships" xmlns:p="http://schemas.openxmlformats.org/presentationml/2006/main">
  <p:tag name="NUM" val="1"/>
</p:tagLst>
</file>

<file path=ppt/tags/tag213.xml><?xml version="1.0" encoding="utf-8"?>
<p:tagLst xmlns:a="http://schemas.openxmlformats.org/drawingml/2006/main" xmlns:r="http://schemas.openxmlformats.org/officeDocument/2006/relationships" xmlns:p="http://schemas.openxmlformats.org/presentationml/2006/main">
  <p:tag name="NUM" val="2"/>
</p:tagLst>
</file>

<file path=ppt/tags/tag214.xml><?xml version="1.0" encoding="utf-8"?>
<p:tagLst xmlns:a="http://schemas.openxmlformats.org/drawingml/2006/main" xmlns:r="http://schemas.openxmlformats.org/officeDocument/2006/relationships" xmlns:p="http://schemas.openxmlformats.org/presentationml/2006/main">
  <p:tag name="NUM" val="3"/>
</p:tagLst>
</file>

<file path=ppt/tags/tag215.xml><?xml version="1.0" encoding="utf-8"?>
<p:tagLst xmlns:a="http://schemas.openxmlformats.org/drawingml/2006/main" xmlns:r="http://schemas.openxmlformats.org/officeDocument/2006/relationships" xmlns:p="http://schemas.openxmlformats.org/presentationml/2006/main">
  <p:tag name="NUM" val="4"/>
</p:tagLst>
</file>

<file path=ppt/tags/tag216.xml><?xml version="1.0" encoding="utf-8"?>
<p:tagLst xmlns:a="http://schemas.openxmlformats.org/drawingml/2006/main" xmlns:r="http://schemas.openxmlformats.org/officeDocument/2006/relationships" xmlns:p="http://schemas.openxmlformats.org/presentationml/2006/main">
  <p:tag name="NUM" val="1"/>
</p:tagLst>
</file>

<file path=ppt/tags/tag217.xml><?xml version="1.0" encoding="utf-8"?>
<p:tagLst xmlns:a="http://schemas.openxmlformats.org/drawingml/2006/main" xmlns:r="http://schemas.openxmlformats.org/officeDocument/2006/relationships" xmlns:p="http://schemas.openxmlformats.org/presentationml/2006/main">
  <p:tag name="NUM" val="2"/>
</p:tagLst>
</file>

<file path=ppt/tags/tag218.xml><?xml version="1.0" encoding="utf-8"?>
<p:tagLst xmlns:a="http://schemas.openxmlformats.org/drawingml/2006/main" xmlns:r="http://schemas.openxmlformats.org/officeDocument/2006/relationships" xmlns:p="http://schemas.openxmlformats.org/presentationml/2006/main">
  <p:tag name="NUM" val="3"/>
</p:tagLst>
</file>

<file path=ppt/tags/tag219.xml><?xml version="1.0" encoding="utf-8"?>
<p:tagLst xmlns:a="http://schemas.openxmlformats.org/drawingml/2006/main" xmlns:r="http://schemas.openxmlformats.org/officeDocument/2006/relationships" xmlns:p="http://schemas.openxmlformats.org/presentationml/2006/main">
  <p:tag name="NUM" val="4"/>
</p:tagLst>
</file>

<file path=ppt/tags/tag220.xml><?xml version="1.0" encoding="utf-8"?>
<p:tagLst xmlns:a="http://schemas.openxmlformats.org/drawingml/2006/main" xmlns:r="http://schemas.openxmlformats.org/officeDocument/2006/relationships" xmlns:p="http://schemas.openxmlformats.org/presentationml/2006/main">
  <p:tag name="NUM" val="5"/>
</p:tagLst>
</file>

<file path=ppt/tags/tag221.xml><?xml version="1.0" encoding="utf-8"?>
<p:tagLst xmlns:a="http://schemas.openxmlformats.org/drawingml/2006/main" xmlns:r="http://schemas.openxmlformats.org/officeDocument/2006/relationships" xmlns:p="http://schemas.openxmlformats.org/presentationml/2006/main">
  <p:tag name="NUM" val="6"/>
</p:tagLst>
</file>

<file path=ppt/tags/tag222.xml><?xml version="1.0" encoding="utf-8"?>
<p:tagLst xmlns:a="http://schemas.openxmlformats.org/drawingml/2006/main" xmlns:r="http://schemas.openxmlformats.org/officeDocument/2006/relationships" xmlns:p="http://schemas.openxmlformats.org/presentationml/2006/main">
  <p:tag name="NUM" val="1"/>
</p:tagLst>
</file>

<file path=ppt/tags/tag223.xml><?xml version="1.0" encoding="utf-8"?>
<p:tagLst xmlns:a="http://schemas.openxmlformats.org/drawingml/2006/main" xmlns:r="http://schemas.openxmlformats.org/officeDocument/2006/relationships" xmlns:p="http://schemas.openxmlformats.org/presentationml/2006/main">
  <p:tag name="NUM" val="2"/>
</p:tagLst>
</file>

<file path=ppt/tags/tag224.xml><?xml version="1.0" encoding="utf-8"?>
<p:tagLst xmlns:a="http://schemas.openxmlformats.org/drawingml/2006/main" xmlns:r="http://schemas.openxmlformats.org/officeDocument/2006/relationships" xmlns:p="http://schemas.openxmlformats.org/presentationml/2006/main">
  <p:tag name="NUM" val="3"/>
</p:tagLst>
</file>

<file path=ppt/tags/tag225.xml><?xml version="1.0" encoding="utf-8"?>
<p:tagLst xmlns:a="http://schemas.openxmlformats.org/drawingml/2006/main" xmlns:r="http://schemas.openxmlformats.org/officeDocument/2006/relationships" xmlns:p="http://schemas.openxmlformats.org/presentationml/2006/main">
  <p:tag name="NUM" val="4"/>
</p:tagLst>
</file>

<file path=ppt/tags/tag226.xml><?xml version="1.0" encoding="utf-8"?>
<p:tagLst xmlns:a="http://schemas.openxmlformats.org/drawingml/2006/main" xmlns:r="http://schemas.openxmlformats.org/officeDocument/2006/relationships" xmlns:p="http://schemas.openxmlformats.org/presentationml/2006/main">
  <p:tag name="NUM" val="5"/>
</p:tagLst>
</file>

<file path=ppt/tags/tag227.xml><?xml version="1.0" encoding="utf-8"?>
<p:tagLst xmlns:a="http://schemas.openxmlformats.org/drawingml/2006/main" xmlns:r="http://schemas.openxmlformats.org/officeDocument/2006/relationships" xmlns:p="http://schemas.openxmlformats.org/presentationml/2006/main">
  <p:tag name="NUM" val="6"/>
</p:tagLst>
</file>

<file path=ppt/tags/tag228.xml><?xml version="1.0" encoding="utf-8"?>
<p:tagLst xmlns:a="http://schemas.openxmlformats.org/drawingml/2006/main" xmlns:r="http://schemas.openxmlformats.org/officeDocument/2006/relationships" xmlns:p="http://schemas.openxmlformats.org/presentationml/2006/main">
  <p:tag name="NUM" val="1"/>
</p:tagLst>
</file>

<file path=ppt/tags/tag229.xml><?xml version="1.0" encoding="utf-8"?>
<p:tagLst xmlns:a="http://schemas.openxmlformats.org/drawingml/2006/main" xmlns:r="http://schemas.openxmlformats.org/officeDocument/2006/relationships" xmlns:p="http://schemas.openxmlformats.org/presentationml/2006/main">
  <p:tag name="NUM" val="2"/>
</p:tagLst>
</file>

<file path=ppt/tags/tag230.xml><?xml version="1.0" encoding="utf-8"?>
<p:tagLst xmlns:a="http://schemas.openxmlformats.org/drawingml/2006/main" xmlns:r="http://schemas.openxmlformats.org/officeDocument/2006/relationships" xmlns:p="http://schemas.openxmlformats.org/presentationml/2006/main">
  <p:tag name="NUM" val="3"/>
</p:tagLst>
</file>

<file path=ppt/tags/tag231.xml><?xml version="1.0" encoding="utf-8"?>
<p:tagLst xmlns:a="http://schemas.openxmlformats.org/drawingml/2006/main" xmlns:r="http://schemas.openxmlformats.org/officeDocument/2006/relationships" xmlns:p="http://schemas.openxmlformats.org/presentationml/2006/main">
  <p:tag name="NUM" val="4"/>
</p:tagLst>
</file>

<file path=ppt/tags/tag232.xml><?xml version="1.0" encoding="utf-8"?>
<p:tagLst xmlns:a="http://schemas.openxmlformats.org/drawingml/2006/main" xmlns:r="http://schemas.openxmlformats.org/officeDocument/2006/relationships" xmlns:p="http://schemas.openxmlformats.org/presentationml/2006/main">
  <p:tag name="NUM" val="5"/>
</p:tagLst>
</file>

<file path=ppt/tags/tag233.xml><?xml version="1.0" encoding="utf-8"?>
<p:tagLst xmlns:a="http://schemas.openxmlformats.org/drawingml/2006/main" xmlns:r="http://schemas.openxmlformats.org/officeDocument/2006/relationships" xmlns:p="http://schemas.openxmlformats.org/presentationml/2006/main">
  <p:tag name="NUM" val="6"/>
</p:tagLst>
</file>

<file path=ppt/tags/tag234.xml><?xml version="1.0" encoding="utf-8"?>
<p:tagLst xmlns:a="http://schemas.openxmlformats.org/drawingml/2006/main" xmlns:r="http://schemas.openxmlformats.org/officeDocument/2006/relationships" xmlns:p="http://schemas.openxmlformats.org/presentationml/2006/main">
  <p:tag name="NUM" val="1"/>
</p:tagLst>
</file>

<file path=ppt/tags/tag235.xml><?xml version="1.0" encoding="utf-8"?>
<p:tagLst xmlns:a="http://schemas.openxmlformats.org/drawingml/2006/main" xmlns:r="http://schemas.openxmlformats.org/officeDocument/2006/relationships" xmlns:p="http://schemas.openxmlformats.org/presentationml/2006/main">
  <p:tag name="NUM" val="2"/>
</p:tagLst>
</file>

<file path=ppt/tags/tag236.xml><?xml version="1.0" encoding="utf-8"?>
<p:tagLst xmlns:a="http://schemas.openxmlformats.org/drawingml/2006/main" xmlns:r="http://schemas.openxmlformats.org/officeDocument/2006/relationships" xmlns:p="http://schemas.openxmlformats.org/presentationml/2006/main">
  <p:tag name="NUM" val="3"/>
</p:tagLst>
</file>

<file path=ppt/tags/tag237.xml><?xml version="1.0" encoding="utf-8"?>
<p:tagLst xmlns:a="http://schemas.openxmlformats.org/drawingml/2006/main" xmlns:r="http://schemas.openxmlformats.org/officeDocument/2006/relationships" xmlns:p="http://schemas.openxmlformats.org/presentationml/2006/main">
  <p:tag name="NUM" val="4"/>
</p:tagLst>
</file>

<file path=ppt/tags/tag238.xml><?xml version="1.0" encoding="utf-8"?>
<p:tagLst xmlns:a="http://schemas.openxmlformats.org/drawingml/2006/main" xmlns:r="http://schemas.openxmlformats.org/officeDocument/2006/relationships" xmlns:p="http://schemas.openxmlformats.org/presentationml/2006/main">
  <p:tag name="NUM" val="5"/>
</p:tagLst>
</file>

<file path=ppt/tags/tag239.xml><?xml version="1.0" encoding="utf-8"?>
<p:tagLst xmlns:a="http://schemas.openxmlformats.org/drawingml/2006/main" xmlns:r="http://schemas.openxmlformats.org/officeDocument/2006/relationships" xmlns:p="http://schemas.openxmlformats.org/presentationml/2006/main">
  <p:tag name="NUM" val="6"/>
</p:tagLst>
</file>

<file path=ppt/tags/tag240.xml><?xml version="1.0" encoding="utf-8"?>
<p:tagLst xmlns:a="http://schemas.openxmlformats.org/drawingml/2006/main" xmlns:r="http://schemas.openxmlformats.org/officeDocument/2006/relationships" xmlns:p="http://schemas.openxmlformats.org/presentationml/2006/main">
  <p:tag name="NUM" val="7"/>
</p:tagLst>
</file>

<file path=ppt/tags/tag241.xml><?xml version="1.0" encoding="utf-8"?>
<p:tagLst xmlns:a="http://schemas.openxmlformats.org/drawingml/2006/main" xmlns:r="http://schemas.openxmlformats.org/officeDocument/2006/relationships" xmlns:p="http://schemas.openxmlformats.org/presentationml/2006/main">
  <p:tag name="NUM" val="8"/>
</p:tagLst>
</file>

<file path=ppt/tags/tag242.xml><?xml version="1.0" encoding="utf-8"?>
<p:tagLst xmlns:a="http://schemas.openxmlformats.org/drawingml/2006/main" xmlns:r="http://schemas.openxmlformats.org/officeDocument/2006/relationships" xmlns:p="http://schemas.openxmlformats.org/presentationml/2006/main">
  <p:tag name="NUM" val="1"/>
</p:tagLst>
</file>

<file path=ppt/tags/tag243.xml><?xml version="1.0" encoding="utf-8"?>
<p:tagLst xmlns:a="http://schemas.openxmlformats.org/drawingml/2006/main" xmlns:r="http://schemas.openxmlformats.org/officeDocument/2006/relationships" xmlns:p="http://schemas.openxmlformats.org/presentationml/2006/main">
  <p:tag name="NUM" val="2"/>
</p:tagLst>
</file>

<file path=ppt/tags/tag244.xml><?xml version="1.0" encoding="utf-8"?>
<p:tagLst xmlns:a="http://schemas.openxmlformats.org/drawingml/2006/main" xmlns:r="http://schemas.openxmlformats.org/officeDocument/2006/relationships" xmlns:p="http://schemas.openxmlformats.org/presentationml/2006/main">
  <p:tag name="NUM" val="3"/>
</p:tagLst>
</file>

<file path=ppt/tags/tag245.xml><?xml version="1.0" encoding="utf-8"?>
<p:tagLst xmlns:a="http://schemas.openxmlformats.org/drawingml/2006/main" xmlns:r="http://schemas.openxmlformats.org/officeDocument/2006/relationships" xmlns:p="http://schemas.openxmlformats.org/presentationml/2006/main">
  <p:tag name="NUM" val="4"/>
</p:tagLst>
</file>

<file path=ppt/tags/tag246.xml><?xml version="1.0" encoding="utf-8"?>
<p:tagLst xmlns:a="http://schemas.openxmlformats.org/drawingml/2006/main" xmlns:r="http://schemas.openxmlformats.org/officeDocument/2006/relationships" xmlns:p="http://schemas.openxmlformats.org/presentationml/2006/main">
  <p:tag name="NUM" val="5"/>
</p:tagLst>
</file>

<file path=ppt/tags/tag247.xml><?xml version="1.0" encoding="utf-8"?>
<p:tagLst xmlns:a="http://schemas.openxmlformats.org/drawingml/2006/main" xmlns:r="http://schemas.openxmlformats.org/officeDocument/2006/relationships" xmlns:p="http://schemas.openxmlformats.org/presentationml/2006/main">
  <p:tag name="NUM" val="1"/>
</p:tagLst>
</file>

<file path=ppt/tags/tag248.xml><?xml version="1.0" encoding="utf-8"?>
<p:tagLst xmlns:a="http://schemas.openxmlformats.org/drawingml/2006/main" xmlns:r="http://schemas.openxmlformats.org/officeDocument/2006/relationships" xmlns:p="http://schemas.openxmlformats.org/presentationml/2006/main">
  <p:tag name="NUM" val="2"/>
</p:tagLst>
</file>

<file path=ppt/tags/tag249.xml><?xml version="1.0" encoding="utf-8"?>
<p:tagLst xmlns:a="http://schemas.openxmlformats.org/drawingml/2006/main" xmlns:r="http://schemas.openxmlformats.org/officeDocument/2006/relationships" xmlns:p="http://schemas.openxmlformats.org/presentationml/2006/main">
  <p:tag name="NUM" val="3"/>
</p:tagLst>
</file>

<file path=ppt/tags/tag250.xml><?xml version="1.0" encoding="utf-8"?>
<p:tagLst xmlns:a="http://schemas.openxmlformats.org/drawingml/2006/main" xmlns:r="http://schemas.openxmlformats.org/officeDocument/2006/relationships" xmlns:p="http://schemas.openxmlformats.org/presentationml/2006/main">
  <p:tag name="NUM" val="4"/>
</p:tagLst>
</file>

<file path=ppt/tags/tag251.xml><?xml version="1.0" encoding="utf-8"?>
<p:tagLst xmlns:a="http://schemas.openxmlformats.org/drawingml/2006/main" xmlns:r="http://schemas.openxmlformats.org/officeDocument/2006/relationships" xmlns:p="http://schemas.openxmlformats.org/presentationml/2006/main">
  <p:tag name="NUM" val="5"/>
</p:tagLst>
</file>

<file path=ppt/tags/tag252.xml><?xml version="1.0" encoding="utf-8"?>
<p:tagLst xmlns:a="http://schemas.openxmlformats.org/drawingml/2006/main" xmlns:r="http://schemas.openxmlformats.org/officeDocument/2006/relationships" xmlns:p="http://schemas.openxmlformats.org/presentationml/2006/main">
  <p:tag name="NUM" val="1"/>
</p:tagLst>
</file>

<file path=ppt/tags/tag253.xml><?xml version="1.0" encoding="utf-8"?>
<p:tagLst xmlns:a="http://schemas.openxmlformats.org/drawingml/2006/main" xmlns:r="http://schemas.openxmlformats.org/officeDocument/2006/relationships" xmlns:p="http://schemas.openxmlformats.org/presentationml/2006/main">
  <p:tag name="NUM" val="2"/>
</p:tagLst>
</file>

<file path=ppt/tags/tag254.xml><?xml version="1.0" encoding="utf-8"?>
<p:tagLst xmlns:a="http://schemas.openxmlformats.org/drawingml/2006/main" xmlns:r="http://schemas.openxmlformats.org/officeDocument/2006/relationships" xmlns:p="http://schemas.openxmlformats.org/presentationml/2006/main">
  <p:tag name="NUM" val="3"/>
</p:tagLst>
</file>

<file path=ppt/tags/tag255.xml><?xml version="1.0" encoding="utf-8"?>
<p:tagLst xmlns:a="http://schemas.openxmlformats.org/drawingml/2006/main" xmlns:r="http://schemas.openxmlformats.org/officeDocument/2006/relationships" xmlns:p="http://schemas.openxmlformats.org/presentationml/2006/main">
  <p:tag name="NUM" val="4"/>
</p:tagLst>
</file>

<file path=ppt/tags/tag256.xml><?xml version="1.0" encoding="utf-8"?>
<p:tagLst xmlns:a="http://schemas.openxmlformats.org/drawingml/2006/main" xmlns:r="http://schemas.openxmlformats.org/officeDocument/2006/relationships" xmlns:p="http://schemas.openxmlformats.org/presentationml/2006/main">
  <p:tag name="NUM" val="5"/>
</p:tagLst>
</file>

<file path=ppt/tags/tag257.xml><?xml version="1.0" encoding="utf-8"?>
<p:tagLst xmlns:a="http://schemas.openxmlformats.org/drawingml/2006/main" xmlns:r="http://schemas.openxmlformats.org/officeDocument/2006/relationships" xmlns:p="http://schemas.openxmlformats.org/presentationml/2006/main">
  <p:tag name="NUM" val="6"/>
</p:tagLst>
</file>

<file path=ppt/tags/tag258.xml><?xml version="1.0" encoding="utf-8"?>
<p:tagLst xmlns:a="http://schemas.openxmlformats.org/drawingml/2006/main" xmlns:r="http://schemas.openxmlformats.org/officeDocument/2006/relationships" xmlns:p="http://schemas.openxmlformats.org/presentationml/2006/main">
  <p:tag name="NUM" val="1"/>
</p:tagLst>
</file>

<file path=ppt/tags/tag259.xml><?xml version="1.0" encoding="utf-8"?>
<p:tagLst xmlns:a="http://schemas.openxmlformats.org/drawingml/2006/main" xmlns:r="http://schemas.openxmlformats.org/officeDocument/2006/relationships" xmlns:p="http://schemas.openxmlformats.org/presentationml/2006/main">
  <p:tag name="NUM" val="2"/>
</p:tagLst>
</file>

<file path=ppt/tags/tag260.xml><?xml version="1.0" encoding="utf-8"?>
<p:tagLst xmlns:a="http://schemas.openxmlformats.org/drawingml/2006/main" xmlns:r="http://schemas.openxmlformats.org/officeDocument/2006/relationships" xmlns:p="http://schemas.openxmlformats.org/presentationml/2006/main">
  <p:tag name="NUM" val="3"/>
</p:tagLst>
</file>

<file path=ppt/tags/tag261.xml><?xml version="1.0" encoding="utf-8"?>
<p:tagLst xmlns:a="http://schemas.openxmlformats.org/drawingml/2006/main" xmlns:r="http://schemas.openxmlformats.org/officeDocument/2006/relationships" xmlns:p="http://schemas.openxmlformats.org/presentationml/2006/main">
  <p:tag name="NUM" val="4"/>
</p:tagLst>
</file>

<file path=ppt/tags/tag262.xml><?xml version="1.0" encoding="utf-8"?>
<p:tagLst xmlns:a="http://schemas.openxmlformats.org/drawingml/2006/main" xmlns:r="http://schemas.openxmlformats.org/officeDocument/2006/relationships" xmlns:p="http://schemas.openxmlformats.org/presentationml/2006/main">
  <p:tag name="NUM" val="5"/>
</p:tagLst>
</file>

<file path=ppt/tags/tag263.xml><?xml version="1.0" encoding="utf-8"?>
<p:tagLst xmlns:a="http://schemas.openxmlformats.org/drawingml/2006/main" xmlns:r="http://schemas.openxmlformats.org/officeDocument/2006/relationships" xmlns:p="http://schemas.openxmlformats.org/presentationml/2006/main">
  <p:tag name="NUM" val="6"/>
</p:tagLst>
</file>

<file path=ppt/tags/tag264.xml><?xml version="1.0" encoding="utf-8"?>
<p:tagLst xmlns:a="http://schemas.openxmlformats.org/drawingml/2006/main" xmlns:r="http://schemas.openxmlformats.org/officeDocument/2006/relationships" xmlns:p="http://schemas.openxmlformats.org/presentationml/2006/main">
  <p:tag name="NUM" val="1"/>
</p:tagLst>
</file>

<file path=ppt/tags/tag265.xml><?xml version="1.0" encoding="utf-8"?>
<p:tagLst xmlns:a="http://schemas.openxmlformats.org/drawingml/2006/main" xmlns:r="http://schemas.openxmlformats.org/officeDocument/2006/relationships" xmlns:p="http://schemas.openxmlformats.org/presentationml/2006/main">
  <p:tag name="NUM" val="2"/>
</p:tagLst>
</file>

<file path=ppt/tags/tag266.xml><?xml version="1.0" encoding="utf-8"?>
<p:tagLst xmlns:a="http://schemas.openxmlformats.org/drawingml/2006/main" xmlns:r="http://schemas.openxmlformats.org/officeDocument/2006/relationships" xmlns:p="http://schemas.openxmlformats.org/presentationml/2006/main">
  <p:tag name="NUM" val="3"/>
</p:tagLst>
</file>

<file path=ppt/tags/tag267.xml><?xml version="1.0" encoding="utf-8"?>
<p:tagLst xmlns:a="http://schemas.openxmlformats.org/drawingml/2006/main" xmlns:r="http://schemas.openxmlformats.org/officeDocument/2006/relationships" xmlns:p="http://schemas.openxmlformats.org/presentationml/2006/main">
  <p:tag name="NUM" val="4"/>
</p:tagLst>
</file>

<file path=ppt/tags/tag268.xml><?xml version="1.0" encoding="utf-8"?>
<p:tagLst xmlns:a="http://schemas.openxmlformats.org/drawingml/2006/main" xmlns:r="http://schemas.openxmlformats.org/officeDocument/2006/relationships" xmlns:p="http://schemas.openxmlformats.org/presentationml/2006/main">
  <p:tag name="NUM" val="1"/>
</p:tagLst>
</file>

<file path=ppt/tags/tag269.xml><?xml version="1.0" encoding="utf-8"?>
<p:tagLst xmlns:a="http://schemas.openxmlformats.org/drawingml/2006/main" xmlns:r="http://schemas.openxmlformats.org/officeDocument/2006/relationships" xmlns:p="http://schemas.openxmlformats.org/presentationml/2006/main">
  <p:tag name="NUM" val="2"/>
</p:tagLst>
</file>

<file path=ppt/tags/tag270.xml><?xml version="1.0" encoding="utf-8"?>
<p:tagLst xmlns:a="http://schemas.openxmlformats.org/drawingml/2006/main" xmlns:r="http://schemas.openxmlformats.org/officeDocument/2006/relationships" xmlns:p="http://schemas.openxmlformats.org/presentationml/2006/main">
  <p:tag name="NUM" val="3"/>
</p:tagLst>
</file>

<file path=ppt/tags/tag271.xml><?xml version="1.0" encoding="utf-8"?>
<p:tagLst xmlns:a="http://schemas.openxmlformats.org/drawingml/2006/main" xmlns:r="http://schemas.openxmlformats.org/officeDocument/2006/relationships" xmlns:p="http://schemas.openxmlformats.org/presentationml/2006/main">
  <p:tag name="NUM" val="4"/>
</p:tagLst>
</file>

<file path=ppt/tags/tag272.xml><?xml version="1.0" encoding="utf-8"?>
<p:tagLst xmlns:a="http://schemas.openxmlformats.org/drawingml/2006/main" xmlns:r="http://schemas.openxmlformats.org/officeDocument/2006/relationships" xmlns:p="http://schemas.openxmlformats.org/presentationml/2006/main">
  <p:tag name="NUM" val="5"/>
</p:tagLst>
</file>

<file path=ppt/tags/tag273.xml><?xml version="1.0" encoding="utf-8"?>
<p:tagLst xmlns:a="http://schemas.openxmlformats.org/drawingml/2006/main" xmlns:r="http://schemas.openxmlformats.org/officeDocument/2006/relationships" xmlns:p="http://schemas.openxmlformats.org/presentationml/2006/main">
  <p:tag name="NUM" val="1"/>
</p:tagLst>
</file>

<file path=ppt/tags/tag274.xml><?xml version="1.0" encoding="utf-8"?>
<p:tagLst xmlns:a="http://schemas.openxmlformats.org/drawingml/2006/main" xmlns:r="http://schemas.openxmlformats.org/officeDocument/2006/relationships" xmlns:p="http://schemas.openxmlformats.org/presentationml/2006/main">
  <p:tag name="NUM" val="2"/>
</p:tagLst>
</file>

<file path=ppt/tags/tag275.xml><?xml version="1.0" encoding="utf-8"?>
<p:tagLst xmlns:a="http://schemas.openxmlformats.org/drawingml/2006/main" xmlns:r="http://schemas.openxmlformats.org/officeDocument/2006/relationships" xmlns:p="http://schemas.openxmlformats.org/presentationml/2006/main">
  <p:tag name="NUM" val="3"/>
</p:tagLst>
</file>

<file path=ppt/tags/tag276.xml><?xml version="1.0" encoding="utf-8"?>
<p:tagLst xmlns:a="http://schemas.openxmlformats.org/drawingml/2006/main" xmlns:r="http://schemas.openxmlformats.org/officeDocument/2006/relationships" xmlns:p="http://schemas.openxmlformats.org/presentationml/2006/main">
  <p:tag name="NUM" val="4"/>
</p:tagLst>
</file>

<file path=ppt/tags/tag277.xml><?xml version="1.0" encoding="utf-8"?>
<p:tagLst xmlns:a="http://schemas.openxmlformats.org/drawingml/2006/main" xmlns:r="http://schemas.openxmlformats.org/officeDocument/2006/relationships" xmlns:p="http://schemas.openxmlformats.org/presentationml/2006/main">
  <p:tag name="NUM" val="5"/>
</p:tagLst>
</file>

<file path=ppt/tags/tag278.xml><?xml version="1.0" encoding="utf-8"?>
<p:tagLst xmlns:a="http://schemas.openxmlformats.org/drawingml/2006/main" xmlns:r="http://schemas.openxmlformats.org/officeDocument/2006/relationships" xmlns:p="http://schemas.openxmlformats.org/presentationml/2006/main">
  <p:tag name="NUM" val="6"/>
</p:tagLst>
</file>

<file path=ppt/tags/tag279.xml><?xml version="1.0" encoding="utf-8"?>
<p:tagLst xmlns:a="http://schemas.openxmlformats.org/drawingml/2006/main" xmlns:r="http://schemas.openxmlformats.org/officeDocument/2006/relationships" xmlns:p="http://schemas.openxmlformats.org/presentationml/2006/main">
  <p:tag name="NUM" val="1"/>
</p:tagLst>
</file>

<file path=ppt/tags/tag280.xml><?xml version="1.0" encoding="utf-8"?>
<p:tagLst xmlns:a="http://schemas.openxmlformats.org/drawingml/2006/main" xmlns:r="http://schemas.openxmlformats.org/officeDocument/2006/relationships" xmlns:p="http://schemas.openxmlformats.org/presentationml/2006/main">
  <p:tag name="NUM" val="2"/>
</p:tagLst>
</file>

<file path=ppt/tags/tag281.xml><?xml version="1.0" encoding="utf-8"?>
<p:tagLst xmlns:a="http://schemas.openxmlformats.org/drawingml/2006/main" xmlns:r="http://schemas.openxmlformats.org/officeDocument/2006/relationships" xmlns:p="http://schemas.openxmlformats.org/presentationml/2006/main">
  <p:tag name="NUM" val="3"/>
</p:tagLst>
</file>

<file path=ppt/tags/tag282.xml><?xml version="1.0" encoding="utf-8"?>
<p:tagLst xmlns:a="http://schemas.openxmlformats.org/drawingml/2006/main" xmlns:r="http://schemas.openxmlformats.org/officeDocument/2006/relationships" xmlns:p="http://schemas.openxmlformats.org/presentationml/2006/main">
  <p:tag name="NUM" val="4"/>
</p:tagLst>
</file>

<file path=ppt/tags/tag283.xml><?xml version="1.0" encoding="utf-8"?>
<p:tagLst xmlns:a="http://schemas.openxmlformats.org/drawingml/2006/main" xmlns:r="http://schemas.openxmlformats.org/officeDocument/2006/relationships" xmlns:p="http://schemas.openxmlformats.org/presentationml/2006/main">
  <p:tag name="NUM" val="5"/>
</p:tagLst>
</file>

<file path=ppt/tags/tag284.xml><?xml version="1.0" encoding="utf-8"?>
<p:tagLst xmlns:a="http://schemas.openxmlformats.org/drawingml/2006/main" xmlns:r="http://schemas.openxmlformats.org/officeDocument/2006/relationships" xmlns:p="http://schemas.openxmlformats.org/presentationml/2006/main">
  <p:tag name="NUM" val="6"/>
</p:tagLst>
</file>

<file path=ppt/tags/tag285.xml><?xml version="1.0" encoding="utf-8"?>
<p:tagLst xmlns:a="http://schemas.openxmlformats.org/drawingml/2006/main" xmlns:r="http://schemas.openxmlformats.org/officeDocument/2006/relationships" xmlns:p="http://schemas.openxmlformats.org/presentationml/2006/main">
  <p:tag name="NUM" val="1"/>
</p:tagLst>
</file>

<file path=ppt/tags/tag286.xml><?xml version="1.0" encoding="utf-8"?>
<p:tagLst xmlns:a="http://schemas.openxmlformats.org/drawingml/2006/main" xmlns:r="http://schemas.openxmlformats.org/officeDocument/2006/relationships" xmlns:p="http://schemas.openxmlformats.org/presentationml/2006/main">
  <p:tag name="NUM" val="2"/>
</p:tagLst>
</file>

<file path=ppt/tags/tag287.xml><?xml version="1.0" encoding="utf-8"?>
<p:tagLst xmlns:a="http://schemas.openxmlformats.org/drawingml/2006/main" xmlns:r="http://schemas.openxmlformats.org/officeDocument/2006/relationships" xmlns:p="http://schemas.openxmlformats.org/presentationml/2006/main">
  <p:tag name="NUM" val="4"/>
</p:tagLst>
</file>

<file path=ppt/tags/tag288.xml><?xml version="1.0" encoding="utf-8"?>
<p:tagLst xmlns:a="http://schemas.openxmlformats.org/drawingml/2006/main" xmlns:r="http://schemas.openxmlformats.org/officeDocument/2006/relationships" xmlns:p="http://schemas.openxmlformats.org/presentationml/2006/main">
  <p:tag name="NUM" val="5"/>
</p:tagLst>
</file>

<file path=ppt/tags/tag289.xml><?xml version="1.0" encoding="utf-8"?>
<p:tagLst xmlns:a="http://schemas.openxmlformats.org/drawingml/2006/main" xmlns:r="http://schemas.openxmlformats.org/officeDocument/2006/relationships" xmlns:p="http://schemas.openxmlformats.org/presentationml/2006/main">
  <p:tag name="NUM" val="6"/>
</p:tagLst>
</file>

<file path=ppt/tags/tag290.xml><?xml version="1.0" encoding="utf-8"?>
<p:tagLst xmlns:a="http://schemas.openxmlformats.org/drawingml/2006/main" xmlns:r="http://schemas.openxmlformats.org/officeDocument/2006/relationships" xmlns:p="http://schemas.openxmlformats.org/presentationml/2006/main">
  <p:tag name="NUM" val="7"/>
</p:tagLst>
</file>

<file path=ppt/tags/tag291.xml><?xml version="1.0" encoding="utf-8"?>
<p:tagLst xmlns:a="http://schemas.openxmlformats.org/drawingml/2006/main" xmlns:r="http://schemas.openxmlformats.org/officeDocument/2006/relationships" xmlns:p="http://schemas.openxmlformats.org/presentationml/2006/main">
  <p:tag name="NUM" val="8"/>
</p:tagLst>
</file>

<file path=ppt/tags/tag292.xml><?xml version="1.0" encoding="utf-8"?>
<p:tagLst xmlns:a="http://schemas.openxmlformats.org/drawingml/2006/main" xmlns:r="http://schemas.openxmlformats.org/officeDocument/2006/relationships" xmlns:p="http://schemas.openxmlformats.org/presentationml/2006/main">
  <p:tag name="NUM" val="9"/>
</p:tagLst>
</file>

<file path=ppt/tags/tag293.xml><?xml version="1.0" encoding="utf-8"?>
<p:tagLst xmlns:a="http://schemas.openxmlformats.org/drawingml/2006/main" xmlns:r="http://schemas.openxmlformats.org/officeDocument/2006/relationships" xmlns:p="http://schemas.openxmlformats.org/presentationml/2006/main">
  <p:tag name="NUM" val="10"/>
</p:tagLst>
</file>

<file path=ppt/tags/tag294.xml><?xml version="1.0" encoding="utf-8"?>
<p:tagLst xmlns:a="http://schemas.openxmlformats.org/drawingml/2006/main" xmlns:r="http://schemas.openxmlformats.org/officeDocument/2006/relationships" xmlns:p="http://schemas.openxmlformats.org/presentationml/2006/main">
  <p:tag name="NUM" val="11"/>
</p:tagLst>
</file>

<file path=ppt/tags/tag295.xml><?xml version="1.0" encoding="utf-8"?>
<p:tagLst xmlns:a="http://schemas.openxmlformats.org/drawingml/2006/main" xmlns:r="http://schemas.openxmlformats.org/officeDocument/2006/relationships" xmlns:p="http://schemas.openxmlformats.org/presentationml/2006/main">
  <p:tag name="NUM" val="1"/>
</p:tagLst>
</file>

<file path=ppt/tags/tag296.xml><?xml version="1.0" encoding="utf-8"?>
<p:tagLst xmlns:a="http://schemas.openxmlformats.org/drawingml/2006/main" xmlns:r="http://schemas.openxmlformats.org/officeDocument/2006/relationships" xmlns:p="http://schemas.openxmlformats.org/presentationml/2006/main">
  <p:tag name="NUM" val="3"/>
</p:tagLst>
</file>

<file path=ppt/tags/tag297.xml><?xml version="1.0" encoding="utf-8"?>
<p:tagLst xmlns:a="http://schemas.openxmlformats.org/drawingml/2006/main" xmlns:r="http://schemas.openxmlformats.org/officeDocument/2006/relationships" xmlns:p="http://schemas.openxmlformats.org/presentationml/2006/main">
  <p:tag name="NUM" val="4"/>
</p:tagLst>
</file>

<file path=ppt/tags/tag298.xml><?xml version="1.0" encoding="utf-8"?>
<p:tagLst xmlns:a="http://schemas.openxmlformats.org/drawingml/2006/main" xmlns:r="http://schemas.openxmlformats.org/officeDocument/2006/relationships" xmlns:p="http://schemas.openxmlformats.org/presentationml/2006/main">
  <p:tag name="NUM" val="5"/>
</p:tagLst>
</file>

<file path=ppt/tags/tag299.xml><?xml version="1.0" encoding="utf-8"?>
<p:tagLst xmlns:a="http://schemas.openxmlformats.org/drawingml/2006/main" xmlns:r="http://schemas.openxmlformats.org/officeDocument/2006/relationships" xmlns:p="http://schemas.openxmlformats.org/presentationml/2006/main">
  <p:tag name="NUM" val="1"/>
</p:tagLst>
</file>

<file path=ppt/tags/tag300.xml><?xml version="1.0" encoding="utf-8"?>
<p:tagLst xmlns:a="http://schemas.openxmlformats.org/drawingml/2006/main" xmlns:r="http://schemas.openxmlformats.org/officeDocument/2006/relationships" xmlns:p="http://schemas.openxmlformats.org/presentationml/2006/main">
  <p:tag name="NUM" val="2"/>
</p:tagLst>
</file>

<file path=ppt/tags/tag301.xml><?xml version="1.0" encoding="utf-8"?>
<p:tagLst xmlns:a="http://schemas.openxmlformats.org/drawingml/2006/main" xmlns:r="http://schemas.openxmlformats.org/officeDocument/2006/relationships" xmlns:p="http://schemas.openxmlformats.org/presentationml/2006/main">
  <p:tag name="NUM" val="3"/>
</p:tagLst>
</file>

<file path=ppt/tags/tag302.xml><?xml version="1.0" encoding="utf-8"?>
<p:tagLst xmlns:a="http://schemas.openxmlformats.org/drawingml/2006/main" xmlns:r="http://schemas.openxmlformats.org/officeDocument/2006/relationships" xmlns:p="http://schemas.openxmlformats.org/presentationml/2006/main">
  <p:tag name="NUM" val="4"/>
</p:tagLst>
</file>

<file path=ppt/tags/tag303.xml><?xml version="1.0" encoding="utf-8"?>
<p:tagLst xmlns:a="http://schemas.openxmlformats.org/drawingml/2006/main" xmlns:r="http://schemas.openxmlformats.org/officeDocument/2006/relationships" xmlns:p="http://schemas.openxmlformats.org/presentationml/2006/main">
  <p:tag name="NUM" val="5"/>
</p:tagLst>
</file>

<file path=ppt/tags/tag304.xml><?xml version="1.0" encoding="utf-8"?>
<p:tagLst xmlns:a="http://schemas.openxmlformats.org/drawingml/2006/main" xmlns:r="http://schemas.openxmlformats.org/officeDocument/2006/relationships" xmlns:p="http://schemas.openxmlformats.org/presentationml/2006/main">
  <p:tag name="NUM" val="6"/>
</p:tagLst>
</file>

<file path=ppt/tags/tag305.xml><?xml version="1.0" encoding="utf-8"?>
<p:tagLst xmlns:a="http://schemas.openxmlformats.org/drawingml/2006/main" xmlns:r="http://schemas.openxmlformats.org/officeDocument/2006/relationships" xmlns:p="http://schemas.openxmlformats.org/presentationml/2006/main">
  <p:tag name="NUM" val="7"/>
</p:tagLst>
</file>

<file path=ppt/tags/tag306.xml><?xml version="1.0" encoding="utf-8"?>
<p:tagLst xmlns:a="http://schemas.openxmlformats.org/drawingml/2006/main" xmlns:r="http://schemas.openxmlformats.org/officeDocument/2006/relationships" xmlns:p="http://schemas.openxmlformats.org/presentationml/2006/main">
  <p:tag name="NUM" val="8"/>
</p:tagLst>
</file>

<file path=ppt/tags/tag307.xml><?xml version="1.0" encoding="utf-8"?>
<p:tagLst xmlns:a="http://schemas.openxmlformats.org/drawingml/2006/main" xmlns:r="http://schemas.openxmlformats.org/officeDocument/2006/relationships" xmlns:p="http://schemas.openxmlformats.org/presentationml/2006/main">
  <p:tag name="NUM" val="1"/>
</p:tagLst>
</file>

<file path=ppt/tags/tag308.xml><?xml version="1.0" encoding="utf-8"?>
<p:tagLst xmlns:a="http://schemas.openxmlformats.org/drawingml/2006/main" xmlns:r="http://schemas.openxmlformats.org/officeDocument/2006/relationships" xmlns:p="http://schemas.openxmlformats.org/presentationml/2006/main">
  <p:tag name="NUM" val="2"/>
</p:tagLst>
</file>

<file path=ppt/tags/tag309.xml><?xml version="1.0" encoding="utf-8"?>
<p:tagLst xmlns:a="http://schemas.openxmlformats.org/drawingml/2006/main" xmlns:r="http://schemas.openxmlformats.org/officeDocument/2006/relationships" xmlns:p="http://schemas.openxmlformats.org/presentationml/2006/main">
  <p:tag name="NUM" val="3"/>
</p:tagLst>
</file>

<file path=ppt/tags/tag310.xml><?xml version="1.0" encoding="utf-8"?>
<p:tagLst xmlns:a="http://schemas.openxmlformats.org/drawingml/2006/main" xmlns:r="http://schemas.openxmlformats.org/officeDocument/2006/relationships" xmlns:p="http://schemas.openxmlformats.org/presentationml/2006/main">
  <p:tag name="NUM" val="4"/>
</p:tagLst>
</file>

<file path=ppt/tags/tag311.xml><?xml version="1.0" encoding="utf-8"?>
<p:tagLst xmlns:a="http://schemas.openxmlformats.org/drawingml/2006/main" xmlns:r="http://schemas.openxmlformats.org/officeDocument/2006/relationships" xmlns:p="http://schemas.openxmlformats.org/presentationml/2006/main">
  <p:tag name="NUM" val="5"/>
</p:tagLst>
</file>

<file path=ppt/tags/tag312.xml><?xml version="1.0" encoding="utf-8"?>
<p:tagLst xmlns:a="http://schemas.openxmlformats.org/drawingml/2006/main" xmlns:r="http://schemas.openxmlformats.org/officeDocument/2006/relationships" xmlns:p="http://schemas.openxmlformats.org/presentationml/2006/main">
  <p:tag name="NUM" val="1"/>
</p:tagLst>
</file>

<file path=ppt/tags/tag313.xml><?xml version="1.0" encoding="utf-8"?>
<p:tagLst xmlns:a="http://schemas.openxmlformats.org/drawingml/2006/main" xmlns:r="http://schemas.openxmlformats.org/officeDocument/2006/relationships" xmlns:p="http://schemas.openxmlformats.org/presentationml/2006/main">
  <p:tag name="NUM" val="2"/>
</p:tagLst>
</file>

<file path=ppt/tags/tag314.xml><?xml version="1.0" encoding="utf-8"?>
<p:tagLst xmlns:a="http://schemas.openxmlformats.org/drawingml/2006/main" xmlns:r="http://schemas.openxmlformats.org/officeDocument/2006/relationships" xmlns:p="http://schemas.openxmlformats.org/presentationml/2006/main">
  <p:tag name="NUM" val="3"/>
</p:tagLst>
</file>

<file path=ppt/tags/tag315.xml><?xml version="1.0" encoding="utf-8"?>
<p:tagLst xmlns:a="http://schemas.openxmlformats.org/drawingml/2006/main" xmlns:r="http://schemas.openxmlformats.org/officeDocument/2006/relationships" xmlns:p="http://schemas.openxmlformats.org/presentationml/2006/main">
  <p:tag name="NUM" val="4"/>
</p:tagLst>
</file>

<file path=ppt/tags/tag316.xml><?xml version="1.0" encoding="utf-8"?>
<p:tagLst xmlns:a="http://schemas.openxmlformats.org/drawingml/2006/main" xmlns:r="http://schemas.openxmlformats.org/officeDocument/2006/relationships" xmlns:p="http://schemas.openxmlformats.org/presentationml/2006/main">
  <p:tag name="NUM" val="5"/>
</p:tagLst>
</file>

<file path=ppt/tags/tag317.xml><?xml version="1.0" encoding="utf-8"?>
<p:tagLst xmlns:a="http://schemas.openxmlformats.org/drawingml/2006/main" xmlns:r="http://schemas.openxmlformats.org/officeDocument/2006/relationships" xmlns:p="http://schemas.openxmlformats.org/presentationml/2006/main">
  <p:tag name="NUM" val="1"/>
</p:tagLst>
</file>

<file path=ppt/tags/tag318.xml><?xml version="1.0" encoding="utf-8"?>
<p:tagLst xmlns:a="http://schemas.openxmlformats.org/drawingml/2006/main" xmlns:r="http://schemas.openxmlformats.org/officeDocument/2006/relationships" xmlns:p="http://schemas.openxmlformats.org/presentationml/2006/main">
  <p:tag name="NUM" val="13"/>
</p:tagLst>
</file>

<file path=ppt/tags/tag319.xml><?xml version="1.0" encoding="utf-8"?>
<p:tagLst xmlns:a="http://schemas.openxmlformats.org/drawingml/2006/main" xmlns:r="http://schemas.openxmlformats.org/officeDocument/2006/relationships" xmlns:p="http://schemas.openxmlformats.org/presentationml/2006/main">
  <p:tag name="NUM" val="14"/>
</p:tagLst>
</file>

<file path=ppt/tags/tag320.xml><?xml version="1.0" encoding="utf-8"?>
<p:tagLst xmlns:a="http://schemas.openxmlformats.org/drawingml/2006/main" xmlns:r="http://schemas.openxmlformats.org/officeDocument/2006/relationships" xmlns:p="http://schemas.openxmlformats.org/presentationml/2006/main">
  <p:tag name="NUM" val="15"/>
</p:tagLst>
</file>

<file path=ppt/tags/tag321.xml><?xml version="1.0" encoding="utf-8"?>
<p:tagLst xmlns:a="http://schemas.openxmlformats.org/drawingml/2006/main" xmlns:r="http://schemas.openxmlformats.org/officeDocument/2006/relationships" xmlns:p="http://schemas.openxmlformats.org/presentationml/2006/main">
  <p:tag name="NUM" val="1"/>
</p:tagLst>
</file>

<file path=ppt/tags/tag322.xml><?xml version="1.0" encoding="utf-8"?>
<p:tagLst xmlns:a="http://schemas.openxmlformats.org/drawingml/2006/main" xmlns:r="http://schemas.openxmlformats.org/officeDocument/2006/relationships" xmlns:p="http://schemas.openxmlformats.org/presentationml/2006/main">
  <p:tag name="NUM" val="2"/>
</p:tagLst>
</file>

<file path=ppt/tags/tag323.xml><?xml version="1.0" encoding="utf-8"?>
<p:tagLst xmlns:a="http://schemas.openxmlformats.org/drawingml/2006/main" xmlns:r="http://schemas.openxmlformats.org/officeDocument/2006/relationships" xmlns:p="http://schemas.openxmlformats.org/presentationml/2006/main">
  <p:tag name="NUM" val="3"/>
</p:tagLst>
</file>

<file path=ppt/tags/tag324.xml><?xml version="1.0" encoding="utf-8"?>
<p:tagLst xmlns:a="http://schemas.openxmlformats.org/drawingml/2006/main" xmlns:r="http://schemas.openxmlformats.org/officeDocument/2006/relationships" xmlns:p="http://schemas.openxmlformats.org/presentationml/2006/main">
  <p:tag name="NUM" val="4"/>
</p:tagLst>
</file>

<file path=ppt/tags/tag325.xml><?xml version="1.0" encoding="utf-8"?>
<p:tagLst xmlns:a="http://schemas.openxmlformats.org/drawingml/2006/main" xmlns:r="http://schemas.openxmlformats.org/officeDocument/2006/relationships" xmlns:p="http://schemas.openxmlformats.org/presentationml/2006/main">
  <p:tag name="NUM" val="1"/>
</p:tagLst>
</file>

<file path=ppt/tags/tag326.xml><?xml version="1.0" encoding="utf-8"?>
<p:tagLst xmlns:a="http://schemas.openxmlformats.org/drawingml/2006/main" xmlns:r="http://schemas.openxmlformats.org/officeDocument/2006/relationships" xmlns:p="http://schemas.openxmlformats.org/presentationml/2006/main">
  <p:tag name="NUM" val="2"/>
</p:tagLst>
</file>

<file path=ppt/tags/tag327.xml><?xml version="1.0" encoding="utf-8"?>
<p:tagLst xmlns:a="http://schemas.openxmlformats.org/drawingml/2006/main" xmlns:r="http://schemas.openxmlformats.org/officeDocument/2006/relationships" xmlns:p="http://schemas.openxmlformats.org/presentationml/2006/main">
  <p:tag name="NUM" val="3"/>
</p:tagLst>
</file>

<file path=ppt/tags/tag328.xml><?xml version="1.0" encoding="utf-8"?>
<p:tagLst xmlns:a="http://schemas.openxmlformats.org/drawingml/2006/main" xmlns:r="http://schemas.openxmlformats.org/officeDocument/2006/relationships" xmlns:p="http://schemas.openxmlformats.org/presentationml/2006/main">
  <p:tag name="NUM" val="4"/>
</p:tagLst>
</file>

<file path=ppt/tags/tag329.xml><?xml version="1.0" encoding="utf-8"?>
<p:tagLst xmlns:a="http://schemas.openxmlformats.org/drawingml/2006/main" xmlns:r="http://schemas.openxmlformats.org/officeDocument/2006/relationships" xmlns:p="http://schemas.openxmlformats.org/presentationml/2006/main">
  <p:tag name="NUM" val="5"/>
</p:tagLst>
</file>

<file path=ppt/tags/tag330.xml><?xml version="1.0" encoding="utf-8"?>
<p:tagLst xmlns:a="http://schemas.openxmlformats.org/drawingml/2006/main" xmlns:r="http://schemas.openxmlformats.org/officeDocument/2006/relationships" xmlns:p="http://schemas.openxmlformats.org/presentationml/2006/main">
  <p:tag name="NUM" val="3"/>
</p:tagLst>
</file>

<file path=ppt/tags/tag331.xml><?xml version="1.0" encoding="utf-8"?>
<p:tagLst xmlns:a="http://schemas.openxmlformats.org/drawingml/2006/main" xmlns:r="http://schemas.openxmlformats.org/officeDocument/2006/relationships" xmlns:p="http://schemas.openxmlformats.org/presentationml/2006/main">
  <p:tag name="NUM" val="2"/>
</p:tagLst>
</file>

<file path=ppt/tags/tag332.xml><?xml version="1.0" encoding="utf-8"?>
<p:tagLst xmlns:a="http://schemas.openxmlformats.org/drawingml/2006/main" xmlns:r="http://schemas.openxmlformats.org/officeDocument/2006/relationships" xmlns:p="http://schemas.openxmlformats.org/presentationml/2006/main">
  <p:tag name="NUM" val="4"/>
</p:tagLst>
</file>

<file path=ppt/tags/tag333.xml><?xml version="1.0" encoding="utf-8"?>
<p:tagLst xmlns:a="http://schemas.openxmlformats.org/drawingml/2006/main" xmlns:r="http://schemas.openxmlformats.org/officeDocument/2006/relationships" xmlns:p="http://schemas.openxmlformats.org/presentationml/2006/main">
  <p:tag name="NUM" val="5"/>
</p:tagLst>
</file>

<file path=ppt/tags/tag334.xml><?xml version="1.0" encoding="utf-8"?>
<p:tagLst xmlns:a="http://schemas.openxmlformats.org/drawingml/2006/main" xmlns:r="http://schemas.openxmlformats.org/officeDocument/2006/relationships" xmlns:p="http://schemas.openxmlformats.org/presentationml/2006/main">
  <p:tag name="NUM" val="6"/>
</p:tagLst>
</file>

<file path=ppt/tags/tag335.xml><?xml version="1.0" encoding="utf-8"?>
<p:tagLst xmlns:a="http://schemas.openxmlformats.org/drawingml/2006/main" xmlns:r="http://schemas.openxmlformats.org/officeDocument/2006/relationships" xmlns:p="http://schemas.openxmlformats.org/presentationml/2006/main">
  <p:tag name="NUM" val="7"/>
</p:tagLst>
</file>

<file path=ppt/tags/tag336.xml><?xml version="1.0" encoding="utf-8"?>
<p:tagLst xmlns:a="http://schemas.openxmlformats.org/drawingml/2006/main" xmlns:r="http://schemas.openxmlformats.org/officeDocument/2006/relationships" xmlns:p="http://schemas.openxmlformats.org/presentationml/2006/main">
  <p:tag name="NUM" val="8"/>
</p:tagLst>
</file>

<file path=ppt/tags/tag337.xml><?xml version="1.0" encoding="utf-8"?>
<p:tagLst xmlns:a="http://schemas.openxmlformats.org/drawingml/2006/main" xmlns:r="http://schemas.openxmlformats.org/officeDocument/2006/relationships" xmlns:p="http://schemas.openxmlformats.org/presentationml/2006/main">
  <p:tag name="NUM" val="9"/>
</p:tagLst>
</file>

<file path=ppt/tags/tag338.xml><?xml version="1.0" encoding="utf-8"?>
<p:tagLst xmlns:a="http://schemas.openxmlformats.org/drawingml/2006/main" xmlns:r="http://schemas.openxmlformats.org/officeDocument/2006/relationships" xmlns:p="http://schemas.openxmlformats.org/presentationml/2006/main">
  <p:tag name="NUM" val="10"/>
</p:tagLst>
</file>

<file path=ppt/tags/tag339.xml><?xml version="1.0" encoding="utf-8"?>
<p:tagLst xmlns:a="http://schemas.openxmlformats.org/drawingml/2006/main" xmlns:r="http://schemas.openxmlformats.org/officeDocument/2006/relationships" xmlns:p="http://schemas.openxmlformats.org/presentationml/2006/main">
  <p:tag name="NUM" val="11"/>
</p:tagLst>
</file>

<file path=ppt/tags/tag340.xml><?xml version="1.0" encoding="utf-8"?>
<p:tagLst xmlns:a="http://schemas.openxmlformats.org/drawingml/2006/main" xmlns:r="http://schemas.openxmlformats.org/officeDocument/2006/relationships" xmlns:p="http://schemas.openxmlformats.org/presentationml/2006/main">
  <p:tag name="NUM" val="12"/>
</p:tagLst>
</file>

<file path=ppt/tags/tag341.xml><?xml version="1.0" encoding="utf-8"?>
<p:tagLst xmlns:a="http://schemas.openxmlformats.org/drawingml/2006/main" xmlns:r="http://schemas.openxmlformats.org/officeDocument/2006/relationships" xmlns:p="http://schemas.openxmlformats.org/presentationml/2006/main">
  <p:tag name="NUM" val="13"/>
</p:tagLst>
</file>

<file path=ppt/tags/tag342.xml><?xml version="1.0" encoding="utf-8"?>
<p:tagLst xmlns:a="http://schemas.openxmlformats.org/drawingml/2006/main" xmlns:r="http://schemas.openxmlformats.org/officeDocument/2006/relationships" xmlns:p="http://schemas.openxmlformats.org/presentationml/2006/main">
  <p:tag name="NUM" val="14"/>
</p:tagLst>
</file>

<file path=ppt/tags/tag343.xml><?xml version="1.0" encoding="utf-8"?>
<p:tagLst xmlns:a="http://schemas.openxmlformats.org/drawingml/2006/main" xmlns:r="http://schemas.openxmlformats.org/officeDocument/2006/relationships" xmlns:p="http://schemas.openxmlformats.org/presentationml/2006/main">
  <p:tag name="NUM" val="15"/>
</p:tagLst>
</file>

<file path=ppt/tags/tag344.xml><?xml version="1.0" encoding="utf-8"?>
<p:tagLst xmlns:a="http://schemas.openxmlformats.org/drawingml/2006/main" xmlns:r="http://schemas.openxmlformats.org/officeDocument/2006/relationships" xmlns:p="http://schemas.openxmlformats.org/presentationml/2006/main">
  <p:tag name="NUM" val="16"/>
</p:tagLst>
</file>

<file path=ppt/tags/tag345.xml><?xml version="1.0" encoding="utf-8"?>
<p:tagLst xmlns:a="http://schemas.openxmlformats.org/drawingml/2006/main" xmlns:r="http://schemas.openxmlformats.org/officeDocument/2006/relationships" xmlns:p="http://schemas.openxmlformats.org/presentationml/2006/main">
  <p:tag name="NUM" val="17"/>
</p:tagLst>
</file>

<file path=ppt/tags/tag346.xml><?xml version="1.0" encoding="utf-8"?>
<p:tagLst xmlns:a="http://schemas.openxmlformats.org/drawingml/2006/main" xmlns:r="http://schemas.openxmlformats.org/officeDocument/2006/relationships" xmlns:p="http://schemas.openxmlformats.org/presentationml/2006/main">
  <p:tag name="NUM" val="18"/>
</p:tagLst>
</file>

<file path=ppt/tags/tag347.xml><?xml version="1.0" encoding="utf-8"?>
<p:tagLst xmlns:a="http://schemas.openxmlformats.org/drawingml/2006/main" xmlns:r="http://schemas.openxmlformats.org/officeDocument/2006/relationships" xmlns:p="http://schemas.openxmlformats.org/presentationml/2006/main">
  <p:tag name="NUM" val="1"/>
</p:tagLst>
</file>

<file path=ppt/tags/tag348.xml><?xml version="1.0" encoding="utf-8"?>
<p:tagLst xmlns:a="http://schemas.openxmlformats.org/drawingml/2006/main" xmlns:r="http://schemas.openxmlformats.org/officeDocument/2006/relationships" xmlns:p="http://schemas.openxmlformats.org/presentationml/2006/main">
  <p:tag name="NUM" val="2"/>
</p:tagLst>
</file>

<file path=ppt/tags/tag349.xml><?xml version="1.0" encoding="utf-8"?>
<p:tagLst xmlns:a="http://schemas.openxmlformats.org/drawingml/2006/main" xmlns:r="http://schemas.openxmlformats.org/officeDocument/2006/relationships" xmlns:p="http://schemas.openxmlformats.org/presentationml/2006/main">
  <p:tag name="NUM" val="3"/>
</p:tagLst>
</file>

<file path=ppt/tags/tag350.xml><?xml version="1.0" encoding="utf-8"?>
<p:tagLst xmlns:a="http://schemas.openxmlformats.org/drawingml/2006/main" xmlns:r="http://schemas.openxmlformats.org/officeDocument/2006/relationships" xmlns:p="http://schemas.openxmlformats.org/presentationml/2006/main">
  <p:tag name="NUM" val="4"/>
</p:tagLst>
</file>

<file path=ppt/tags/tag351.xml><?xml version="1.0" encoding="utf-8"?>
<p:tagLst xmlns:a="http://schemas.openxmlformats.org/drawingml/2006/main" xmlns:r="http://schemas.openxmlformats.org/officeDocument/2006/relationships" xmlns:p="http://schemas.openxmlformats.org/presentationml/2006/main">
  <p:tag name="NUM" val="5"/>
</p:tagLst>
</file>

<file path=ppt/tags/tag352.xml><?xml version="1.0" encoding="utf-8"?>
<p:tagLst xmlns:a="http://schemas.openxmlformats.org/drawingml/2006/main" xmlns:r="http://schemas.openxmlformats.org/officeDocument/2006/relationships" xmlns:p="http://schemas.openxmlformats.org/presentationml/2006/main">
  <p:tag name="NUM" val="6"/>
</p:tagLst>
</file>

<file path=ppt/tags/tag353.xml><?xml version="1.0" encoding="utf-8"?>
<p:tagLst xmlns:a="http://schemas.openxmlformats.org/drawingml/2006/main" xmlns:r="http://schemas.openxmlformats.org/officeDocument/2006/relationships" xmlns:p="http://schemas.openxmlformats.org/presentationml/2006/main">
  <p:tag name="NUM" val="7"/>
</p:tagLst>
</file>

<file path=ppt/tags/tag354.xml><?xml version="1.0" encoding="utf-8"?>
<p:tagLst xmlns:a="http://schemas.openxmlformats.org/drawingml/2006/main" xmlns:r="http://schemas.openxmlformats.org/officeDocument/2006/relationships" xmlns:p="http://schemas.openxmlformats.org/presentationml/2006/main">
  <p:tag name="NUM" val="8"/>
</p:tagLst>
</file>

<file path=ppt/tags/tag355.xml><?xml version="1.0" encoding="utf-8"?>
<p:tagLst xmlns:a="http://schemas.openxmlformats.org/drawingml/2006/main" xmlns:r="http://schemas.openxmlformats.org/officeDocument/2006/relationships" xmlns:p="http://schemas.openxmlformats.org/presentationml/2006/main">
  <p:tag name="NUM" val="1"/>
</p:tagLst>
</file>

<file path=ppt/tags/tag356.xml><?xml version="1.0" encoding="utf-8"?>
<p:tagLst xmlns:a="http://schemas.openxmlformats.org/drawingml/2006/main" xmlns:r="http://schemas.openxmlformats.org/officeDocument/2006/relationships" xmlns:p="http://schemas.openxmlformats.org/presentationml/2006/main">
  <p:tag name="NUM" val="2"/>
</p:tagLst>
</file>

<file path=ppt/tags/tag357.xml><?xml version="1.0" encoding="utf-8"?>
<p:tagLst xmlns:a="http://schemas.openxmlformats.org/drawingml/2006/main" xmlns:r="http://schemas.openxmlformats.org/officeDocument/2006/relationships" xmlns:p="http://schemas.openxmlformats.org/presentationml/2006/main">
  <p:tag name="NUM" val="3"/>
</p:tagLst>
</file>

<file path=ppt/tags/tag358.xml><?xml version="1.0" encoding="utf-8"?>
<p:tagLst xmlns:a="http://schemas.openxmlformats.org/drawingml/2006/main" xmlns:r="http://schemas.openxmlformats.org/officeDocument/2006/relationships" xmlns:p="http://schemas.openxmlformats.org/presentationml/2006/main">
  <p:tag name="NUM" val="4"/>
</p:tagLst>
</file>

<file path=ppt/tags/tag359.xml><?xml version="1.0" encoding="utf-8"?>
<p:tagLst xmlns:a="http://schemas.openxmlformats.org/drawingml/2006/main" xmlns:r="http://schemas.openxmlformats.org/officeDocument/2006/relationships" xmlns:p="http://schemas.openxmlformats.org/presentationml/2006/main">
  <p:tag name="NUM" val="5"/>
</p:tagLst>
</file>

<file path=ppt/tags/tag360.xml><?xml version="1.0" encoding="utf-8"?>
<p:tagLst xmlns:a="http://schemas.openxmlformats.org/drawingml/2006/main" xmlns:r="http://schemas.openxmlformats.org/officeDocument/2006/relationships" xmlns:p="http://schemas.openxmlformats.org/presentationml/2006/main">
  <p:tag name="NUM" val="6"/>
</p:tagLst>
</file>

<file path=ppt/tags/tag361.xml><?xml version="1.0" encoding="utf-8"?>
<p:tagLst xmlns:a="http://schemas.openxmlformats.org/drawingml/2006/main" xmlns:r="http://schemas.openxmlformats.org/officeDocument/2006/relationships" xmlns:p="http://schemas.openxmlformats.org/presentationml/2006/main">
  <p:tag name="NUM" val="1"/>
</p:tagLst>
</file>

<file path=ppt/tags/tag362.xml><?xml version="1.0" encoding="utf-8"?>
<p:tagLst xmlns:a="http://schemas.openxmlformats.org/drawingml/2006/main" xmlns:r="http://schemas.openxmlformats.org/officeDocument/2006/relationships" xmlns:p="http://schemas.openxmlformats.org/presentationml/2006/main">
  <p:tag name="NUM" val="2"/>
</p:tagLst>
</file>

<file path=ppt/tags/tag363.xml><?xml version="1.0" encoding="utf-8"?>
<p:tagLst xmlns:a="http://schemas.openxmlformats.org/drawingml/2006/main" xmlns:r="http://schemas.openxmlformats.org/officeDocument/2006/relationships" xmlns:p="http://schemas.openxmlformats.org/presentationml/2006/main">
  <p:tag name="NUM" val="3"/>
</p:tagLst>
</file>

<file path=ppt/tags/tag364.xml><?xml version="1.0" encoding="utf-8"?>
<p:tagLst xmlns:a="http://schemas.openxmlformats.org/drawingml/2006/main" xmlns:r="http://schemas.openxmlformats.org/officeDocument/2006/relationships" xmlns:p="http://schemas.openxmlformats.org/presentationml/2006/main">
  <p:tag name="NUM" val="4"/>
</p:tagLst>
</file>

<file path=ppt/tags/tag365.xml><?xml version="1.0" encoding="utf-8"?>
<p:tagLst xmlns:a="http://schemas.openxmlformats.org/drawingml/2006/main" xmlns:r="http://schemas.openxmlformats.org/officeDocument/2006/relationships" xmlns:p="http://schemas.openxmlformats.org/presentationml/2006/main">
  <p:tag name="NUM" val="5"/>
</p:tagLst>
</file>

<file path=ppt/tags/tag366.xml><?xml version="1.0" encoding="utf-8"?>
<p:tagLst xmlns:a="http://schemas.openxmlformats.org/drawingml/2006/main" xmlns:r="http://schemas.openxmlformats.org/officeDocument/2006/relationships" xmlns:p="http://schemas.openxmlformats.org/presentationml/2006/main">
  <p:tag name="NUM" val="6"/>
</p:tagLst>
</file>

<file path=ppt/tags/tag367.xml><?xml version="1.0" encoding="utf-8"?>
<p:tagLst xmlns:a="http://schemas.openxmlformats.org/drawingml/2006/main" xmlns:r="http://schemas.openxmlformats.org/officeDocument/2006/relationships" xmlns:p="http://schemas.openxmlformats.org/presentationml/2006/main">
  <p:tag name="NUM" val="7"/>
</p:tagLst>
</file>

<file path=ppt/tags/tag368.xml><?xml version="1.0" encoding="utf-8"?>
<p:tagLst xmlns:a="http://schemas.openxmlformats.org/drawingml/2006/main" xmlns:r="http://schemas.openxmlformats.org/officeDocument/2006/relationships" xmlns:p="http://schemas.openxmlformats.org/presentationml/2006/main">
  <p:tag name="NUM" val="8"/>
</p:tagLst>
</file>

<file path=ppt/tags/tag369.xml><?xml version="1.0" encoding="utf-8"?>
<p:tagLst xmlns:a="http://schemas.openxmlformats.org/drawingml/2006/main" xmlns:r="http://schemas.openxmlformats.org/officeDocument/2006/relationships" xmlns:p="http://schemas.openxmlformats.org/presentationml/2006/main">
  <p:tag name="NUM" val="9"/>
</p:tagLst>
</file>

<file path=ppt/tags/tag370.xml><?xml version="1.0" encoding="utf-8"?>
<p:tagLst xmlns:a="http://schemas.openxmlformats.org/drawingml/2006/main" xmlns:r="http://schemas.openxmlformats.org/officeDocument/2006/relationships" xmlns:p="http://schemas.openxmlformats.org/presentationml/2006/main">
  <p:tag name="NUM" val="1"/>
</p:tagLst>
</file>

<file path=ppt/tags/tag371.xml><?xml version="1.0" encoding="utf-8"?>
<p:tagLst xmlns:a="http://schemas.openxmlformats.org/drawingml/2006/main" xmlns:r="http://schemas.openxmlformats.org/officeDocument/2006/relationships" xmlns:p="http://schemas.openxmlformats.org/presentationml/2006/main">
  <p:tag name="NUM" val="2"/>
</p:tagLst>
</file>

<file path=ppt/tags/tag372.xml><?xml version="1.0" encoding="utf-8"?>
<p:tagLst xmlns:a="http://schemas.openxmlformats.org/drawingml/2006/main" xmlns:r="http://schemas.openxmlformats.org/officeDocument/2006/relationships" xmlns:p="http://schemas.openxmlformats.org/presentationml/2006/main">
  <p:tag name="NUM" val="3"/>
</p:tagLst>
</file>

<file path=ppt/tags/tag373.xml><?xml version="1.0" encoding="utf-8"?>
<p:tagLst xmlns:a="http://schemas.openxmlformats.org/drawingml/2006/main" xmlns:r="http://schemas.openxmlformats.org/officeDocument/2006/relationships" xmlns:p="http://schemas.openxmlformats.org/presentationml/2006/main">
  <p:tag name="NUM" val="4"/>
</p:tagLst>
</file>

<file path=ppt/tags/tag374.xml><?xml version="1.0" encoding="utf-8"?>
<p:tagLst xmlns:a="http://schemas.openxmlformats.org/drawingml/2006/main" xmlns:r="http://schemas.openxmlformats.org/officeDocument/2006/relationships" xmlns:p="http://schemas.openxmlformats.org/presentationml/2006/main">
  <p:tag name="NUM" val="5"/>
</p:tagLst>
</file>

<file path=ppt/tags/tag375.xml><?xml version="1.0" encoding="utf-8"?>
<p:tagLst xmlns:a="http://schemas.openxmlformats.org/drawingml/2006/main" xmlns:r="http://schemas.openxmlformats.org/officeDocument/2006/relationships" xmlns:p="http://schemas.openxmlformats.org/presentationml/2006/main">
  <p:tag name="NUM" val="6"/>
</p:tagLst>
</file>

<file path=ppt/tags/tag376.xml><?xml version="1.0" encoding="utf-8"?>
<p:tagLst xmlns:a="http://schemas.openxmlformats.org/drawingml/2006/main" xmlns:r="http://schemas.openxmlformats.org/officeDocument/2006/relationships" xmlns:p="http://schemas.openxmlformats.org/presentationml/2006/main">
  <p:tag name="NUM" val="7"/>
</p:tagLst>
</file>

<file path=ppt/tags/tag377.xml><?xml version="1.0" encoding="utf-8"?>
<p:tagLst xmlns:a="http://schemas.openxmlformats.org/drawingml/2006/main" xmlns:r="http://schemas.openxmlformats.org/officeDocument/2006/relationships" xmlns:p="http://schemas.openxmlformats.org/presentationml/2006/main">
  <p:tag name="NUM" val="8"/>
</p:tagLst>
</file>

<file path=ppt/tags/tag378.xml><?xml version="1.0" encoding="utf-8"?>
<p:tagLst xmlns:a="http://schemas.openxmlformats.org/drawingml/2006/main" xmlns:r="http://schemas.openxmlformats.org/officeDocument/2006/relationships" xmlns:p="http://schemas.openxmlformats.org/presentationml/2006/main">
  <p:tag name="NUM" val="9"/>
</p:tagLst>
</file>

<file path=ppt/tags/tag379.xml><?xml version="1.0" encoding="utf-8"?>
<p:tagLst xmlns:a="http://schemas.openxmlformats.org/drawingml/2006/main" xmlns:r="http://schemas.openxmlformats.org/officeDocument/2006/relationships" xmlns:p="http://schemas.openxmlformats.org/presentationml/2006/main">
  <p:tag name="NUM" val="10"/>
</p:tagLst>
</file>

<file path=ppt/tags/tag380.xml><?xml version="1.0" encoding="utf-8"?>
<p:tagLst xmlns:a="http://schemas.openxmlformats.org/drawingml/2006/main" xmlns:r="http://schemas.openxmlformats.org/officeDocument/2006/relationships" xmlns:p="http://schemas.openxmlformats.org/presentationml/2006/main">
  <p:tag name="NUM" val="11"/>
</p:tagLst>
</file>

<file path=ppt/tags/tag381.xml><?xml version="1.0" encoding="utf-8"?>
<p:tagLst xmlns:a="http://schemas.openxmlformats.org/drawingml/2006/main" xmlns:r="http://schemas.openxmlformats.org/officeDocument/2006/relationships" xmlns:p="http://schemas.openxmlformats.org/presentationml/2006/main">
  <p:tag name="NUM" val="12"/>
</p:tagLst>
</file>

<file path=ppt/tags/tag382.xml><?xml version="1.0" encoding="utf-8"?>
<p:tagLst xmlns:a="http://schemas.openxmlformats.org/drawingml/2006/main" xmlns:r="http://schemas.openxmlformats.org/officeDocument/2006/relationships" xmlns:p="http://schemas.openxmlformats.org/presentationml/2006/main">
  <p:tag name="NUM" val="13"/>
</p:tagLst>
</file>

<file path=ppt/tags/tag383.xml><?xml version="1.0" encoding="utf-8"?>
<p:tagLst xmlns:a="http://schemas.openxmlformats.org/drawingml/2006/main" xmlns:r="http://schemas.openxmlformats.org/officeDocument/2006/relationships" xmlns:p="http://schemas.openxmlformats.org/presentationml/2006/main">
  <p:tag name="NUM" val="14"/>
</p:tagLst>
</file>

<file path=ppt/tags/tag384.xml><?xml version="1.0" encoding="utf-8"?>
<p:tagLst xmlns:a="http://schemas.openxmlformats.org/drawingml/2006/main" xmlns:r="http://schemas.openxmlformats.org/officeDocument/2006/relationships" xmlns:p="http://schemas.openxmlformats.org/presentationml/2006/main">
  <p:tag name="NUM" val="15"/>
</p:tagLst>
</file>

<file path=ppt/tags/tag385.xml><?xml version="1.0" encoding="utf-8"?>
<p:tagLst xmlns:a="http://schemas.openxmlformats.org/drawingml/2006/main" xmlns:r="http://schemas.openxmlformats.org/officeDocument/2006/relationships" xmlns:p="http://schemas.openxmlformats.org/presentationml/2006/main">
  <p:tag name="NUM" val="16"/>
</p:tagLst>
</file>

<file path=ppt/tags/tag386.xml><?xml version="1.0" encoding="utf-8"?>
<p:tagLst xmlns:a="http://schemas.openxmlformats.org/drawingml/2006/main" xmlns:r="http://schemas.openxmlformats.org/officeDocument/2006/relationships" xmlns:p="http://schemas.openxmlformats.org/presentationml/2006/main">
  <p:tag name="NUM" val="1"/>
</p:tagLst>
</file>

<file path=ppt/tags/tag387.xml><?xml version="1.0" encoding="utf-8"?>
<p:tagLst xmlns:a="http://schemas.openxmlformats.org/drawingml/2006/main" xmlns:r="http://schemas.openxmlformats.org/officeDocument/2006/relationships" xmlns:p="http://schemas.openxmlformats.org/presentationml/2006/main">
  <p:tag name="NUM" val="2"/>
</p:tagLst>
</file>

<file path=ppt/tags/tag388.xml><?xml version="1.0" encoding="utf-8"?>
<p:tagLst xmlns:a="http://schemas.openxmlformats.org/drawingml/2006/main" xmlns:r="http://schemas.openxmlformats.org/officeDocument/2006/relationships" xmlns:p="http://schemas.openxmlformats.org/presentationml/2006/main">
  <p:tag name="NUM" val="3"/>
</p:tagLst>
</file>

<file path=ppt/tags/tag389.xml><?xml version="1.0" encoding="utf-8"?>
<p:tagLst xmlns:a="http://schemas.openxmlformats.org/drawingml/2006/main" xmlns:r="http://schemas.openxmlformats.org/officeDocument/2006/relationships" xmlns:p="http://schemas.openxmlformats.org/presentationml/2006/main">
  <p:tag name="NUM" val="4"/>
</p:tagLst>
</file>

<file path=ppt/tags/tag390.xml><?xml version="1.0" encoding="utf-8"?>
<p:tagLst xmlns:a="http://schemas.openxmlformats.org/drawingml/2006/main" xmlns:r="http://schemas.openxmlformats.org/officeDocument/2006/relationships" xmlns:p="http://schemas.openxmlformats.org/presentationml/2006/main">
  <p:tag name="NUM" val="5"/>
</p:tagLst>
</file>

<file path=ppt/tags/tag391.xml><?xml version="1.0" encoding="utf-8"?>
<p:tagLst xmlns:a="http://schemas.openxmlformats.org/drawingml/2006/main" xmlns:r="http://schemas.openxmlformats.org/officeDocument/2006/relationships" xmlns:p="http://schemas.openxmlformats.org/presentationml/2006/main">
  <p:tag name="NUM" val="6"/>
</p:tagLst>
</file>

<file path=ppt/tags/tag392.xml><?xml version="1.0" encoding="utf-8"?>
<p:tagLst xmlns:a="http://schemas.openxmlformats.org/drawingml/2006/main" xmlns:r="http://schemas.openxmlformats.org/officeDocument/2006/relationships" xmlns:p="http://schemas.openxmlformats.org/presentationml/2006/main">
  <p:tag name="NUM" val="7"/>
</p:tagLst>
</file>

<file path=ppt/tags/tag393.xml><?xml version="1.0" encoding="utf-8"?>
<p:tagLst xmlns:a="http://schemas.openxmlformats.org/drawingml/2006/main" xmlns:r="http://schemas.openxmlformats.org/officeDocument/2006/relationships" xmlns:p="http://schemas.openxmlformats.org/presentationml/2006/main">
  <p:tag name="NUM" val="8"/>
</p:tagLst>
</file>

<file path=ppt/tags/tag394.xml><?xml version="1.0" encoding="utf-8"?>
<p:tagLst xmlns:a="http://schemas.openxmlformats.org/drawingml/2006/main" xmlns:r="http://schemas.openxmlformats.org/officeDocument/2006/relationships" xmlns:p="http://schemas.openxmlformats.org/presentationml/2006/main">
  <p:tag name="NUM" val="9"/>
</p:tagLst>
</file>

<file path=ppt/tags/tag395.xml><?xml version="1.0" encoding="utf-8"?>
<p:tagLst xmlns:a="http://schemas.openxmlformats.org/drawingml/2006/main" xmlns:r="http://schemas.openxmlformats.org/officeDocument/2006/relationships" xmlns:p="http://schemas.openxmlformats.org/presentationml/2006/main">
  <p:tag name="NUM" val="1"/>
</p:tagLst>
</file>

<file path=ppt/tags/tag396.xml><?xml version="1.0" encoding="utf-8"?>
<p:tagLst xmlns:a="http://schemas.openxmlformats.org/drawingml/2006/main" xmlns:r="http://schemas.openxmlformats.org/officeDocument/2006/relationships" xmlns:p="http://schemas.openxmlformats.org/presentationml/2006/main">
  <p:tag name="NUM" val="2"/>
</p:tagLst>
</file>

<file path=ppt/tags/tag397.xml><?xml version="1.0" encoding="utf-8"?>
<p:tagLst xmlns:a="http://schemas.openxmlformats.org/drawingml/2006/main" xmlns:r="http://schemas.openxmlformats.org/officeDocument/2006/relationships" xmlns:p="http://schemas.openxmlformats.org/presentationml/2006/main">
  <p:tag name="NUM" val="3"/>
</p:tagLst>
</file>

<file path=ppt/tags/tag398.xml><?xml version="1.0" encoding="utf-8"?>
<p:tagLst xmlns:a="http://schemas.openxmlformats.org/drawingml/2006/main" xmlns:r="http://schemas.openxmlformats.org/officeDocument/2006/relationships" xmlns:p="http://schemas.openxmlformats.org/presentationml/2006/main">
  <p:tag name="NUM" val="4"/>
</p:tagLst>
</file>

<file path=ppt/tags/tag399.xml><?xml version="1.0" encoding="utf-8"?>
<p:tagLst xmlns:a="http://schemas.openxmlformats.org/drawingml/2006/main" xmlns:r="http://schemas.openxmlformats.org/officeDocument/2006/relationships" xmlns:p="http://schemas.openxmlformats.org/presentationml/2006/main">
  <p:tag name="NUM" val="5"/>
</p:tagLst>
</file>

<file path=ppt/tags/tag400.xml><?xml version="1.0" encoding="utf-8"?>
<p:tagLst xmlns:a="http://schemas.openxmlformats.org/drawingml/2006/main" xmlns:r="http://schemas.openxmlformats.org/officeDocument/2006/relationships" xmlns:p="http://schemas.openxmlformats.org/presentationml/2006/main">
  <p:tag name="NUM" val="1"/>
</p:tagLst>
</file>

<file path=ppt/tags/tag401.xml><?xml version="1.0" encoding="utf-8"?>
<p:tagLst xmlns:a="http://schemas.openxmlformats.org/drawingml/2006/main" xmlns:r="http://schemas.openxmlformats.org/officeDocument/2006/relationships" xmlns:p="http://schemas.openxmlformats.org/presentationml/2006/main">
  <p:tag name="NUM" val="2"/>
</p:tagLst>
</file>

<file path=ppt/tags/tag402.xml><?xml version="1.0" encoding="utf-8"?>
<p:tagLst xmlns:a="http://schemas.openxmlformats.org/drawingml/2006/main" xmlns:r="http://schemas.openxmlformats.org/officeDocument/2006/relationships" xmlns:p="http://schemas.openxmlformats.org/presentationml/2006/main">
  <p:tag name="NUM" val="3"/>
</p:tagLst>
</file>

<file path=ppt/tags/tag403.xml><?xml version="1.0" encoding="utf-8"?>
<p:tagLst xmlns:a="http://schemas.openxmlformats.org/drawingml/2006/main" xmlns:r="http://schemas.openxmlformats.org/officeDocument/2006/relationships" xmlns:p="http://schemas.openxmlformats.org/presentationml/2006/main">
  <p:tag name="NUM" val="4"/>
</p:tagLst>
</file>

<file path=ppt/tags/tag404.xml><?xml version="1.0" encoding="utf-8"?>
<p:tagLst xmlns:a="http://schemas.openxmlformats.org/drawingml/2006/main" xmlns:r="http://schemas.openxmlformats.org/officeDocument/2006/relationships" xmlns:p="http://schemas.openxmlformats.org/presentationml/2006/main">
  <p:tag name="NUM" val="5"/>
</p:tagLst>
</file>

<file path=ppt/tags/tag405.xml><?xml version="1.0" encoding="utf-8"?>
<p:tagLst xmlns:a="http://schemas.openxmlformats.org/drawingml/2006/main" xmlns:r="http://schemas.openxmlformats.org/officeDocument/2006/relationships" xmlns:p="http://schemas.openxmlformats.org/presentationml/2006/main">
  <p:tag name="NUM" val="1"/>
</p:tagLst>
</file>

<file path=ppt/tags/tag406.xml><?xml version="1.0" encoding="utf-8"?>
<p:tagLst xmlns:a="http://schemas.openxmlformats.org/drawingml/2006/main" xmlns:r="http://schemas.openxmlformats.org/officeDocument/2006/relationships" xmlns:p="http://schemas.openxmlformats.org/presentationml/2006/main">
  <p:tag name="NUM" val="2"/>
</p:tagLst>
</file>

<file path=ppt/tags/tag407.xml><?xml version="1.0" encoding="utf-8"?>
<p:tagLst xmlns:a="http://schemas.openxmlformats.org/drawingml/2006/main" xmlns:r="http://schemas.openxmlformats.org/officeDocument/2006/relationships" xmlns:p="http://schemas.openxmlformats.org/presentationml/2006/main">
  <p:tag name="NUM" val="3"/>
</p:tagLst>
</file>

<file path=ppt/tags/tag408.xml><?xml version="1.0" encoding="utf-8"?>
<p:tagLst xmlns:a="http://schemas.openxmlformats.org/drawingml/2006/main" xmlns:r="http://schemas.openxmlformats.org/officeDocument/2006/relationships" xmlns:p="http://schemas.openxmlformats.org/presentationml/2006/main">
  <p:tag name="NUM" val="4"/>
</p:tagLst>
</file>

<file path=ppt/tags/tag409.xml><?xml version="1.0" encoding="utf-8"?>
<p:tagLst xmlns:a="http://schemas.openxmlformats.org/drawingml/2006/main" xmlns:r="http://schemas.openxmlformats.org/officeDocument/2006/relationships" xmlns:p="http://schemas.openxmlformats.org/presentationml/2006/main">
  <p:tag name="NUM" val="5"/>
</p:tagLst>
</file>

<file path=ppt/tags/tag410.xml><?xml version="1.0" encoding="utf-8"?>
<p:tagLst xmlns:a="http://schemas.openxmlformats.org/drawingml/2006/main" xmlns:r="http://schemas.openxmlformats.org/officeDocument/2006/relationships" xmlns:p="http://schemas.openxmlformats.org/presentationml/2006/main">
  <p:tag name="NUM" val="6"/>
</p:tagLst>
</file>

<file path=ppt/tags/tag411.xml><?xml version="1.0" encoding="utf-8"?>
<p:tagLst xmlns:a="http://schemas.openxmlformats.org/drawingml/2006/main" xmlns:r="http://schemas.openxmlformats.org/officeDocument/2006/relationships" xmlns:p="http://schemas.openxmlformats.org/presentationml/2006/main">
  <p:tag name="NUM" val="7"/>
</p:tagLst>
</file>

<file path=ppt/tags/tag412.xml><?xml version="1.0" encoding="utf-8"?>
<p:tagLst xmlns:a="http://schemas.openxmlformats.org/drawingml/2006/main" xmlns:r="http://schemas.openxmlformats.org/officeDocument/2006/relationships" xmlns:p="http://schemas.openxmlformats.org/presentationml/2006/main">
  <p:tag name="NUM" val="8"/>
</p:tagLst>
</file>

<file path=ppt/tags/tag413.xml><?xml version="1.0" encoding="utf-8"?>
<p:tagLst xmlns:a="http://schemas.openxmlformats.org/drawingml/2006/main" xmlns:r="http://schemas.openxmlformats.org/officeDocument/2006/relationships" xmlns:p="http://schemas.openxmlformats.org/presentationml/2006/main">
  <p:tag name="NUM" val="9"/>
</p:tagLst>
</file>

<file path=ppt/tags/tag414.xml><?xml version="1.0" encoding="utf-8"?>
<p:tagLst xmlns:a="http://schemas.openxmlformats.org/drawingml/2006/main" xmlns:r="http://schemas.openxmlformats.org/officeDocument/2006/relationships" xmlns:p="http://schemas.openxmlformats.org/presentationml/2006/main">
  <p:tag name="NUM" val="10"/>
</p:tagLst>
</file>

<file path=ppt/tags/tag415.xml><?xml version="1.0" encoding="utf-8"?>
<p:tagLst xmlns:a="http://schemas.openxmlformats.org/drawingml/2006/main" xmlns:r="http://schemas.openxmlformats.org/officeDocument/2006/relationships" xmlns:p="http://schemas.openxmlformats.org/presentationml/2006/main">
  <p:tag name="NUM" val="1"/>
</p:tagLst>
</file>

<file path=ppt/tags/tag416.xml><?xml version="1.0" encoding="utf-8"?>
<p:tagLst xmlns:a="http://schemas.openxmlformats.org/drawingml/2006/main" xmlns:r="http://schemas.openxmlformats.org/officeDocument/2006/relationships" xmlns:p="http://schemas.openxmlformats.org/presentationml/2006/main">
  <p:tag name="NUM" val="2"/>
</p:tagLst>
</file>

<file path=ppt/tags/tag417.xml><?xml version="1.0" encoding="utf-8"?>
<p:tagLst xmlns:a="http://schemas.openxmlformats.org/drawingml/2006/main" xmlns:r="http://schemas.openxmlformats.org/officeDocument/2006/relationships" xmlns:p="http://schemas.openxmlformats.org/presentationml/2006/main">
  <p:tag name="NUM" val="3"/>
</p:tagLst>
</file>

<file path=ppt/tags/tag418.xml><?xml version="1.0" encoding="utf-8"?>
<p:tagLst xmlns:a="http://schemas.openxmlformats.org/drawingml/2006/main" xmlns:r="http://schemas.openxmlformats.org/officeDocument/2006/relationships" xmlns:p="http://schemas.openxmlformats.org/presentationml/2006/main">
  <p:tag name="NUM" val="4"/>
</p:tagLst>
</file>

<file path=ppt/tags/tag419.xml><?xml version="1.0" encoding="utf-8"?>
<p:tagLst xmlns:a="http://schemas.openxmlformats.org/drawingml/2006/main" xmlns:r="http://schemas.openxmlformats.org/officeDocument/2006/relationships" xmlns:p="http://schemas.openxmlformats.org/presentationml/2006/main">
  <p:tag name="NUM" val="5"/>
</p:tagLst>
</file>

<file path=ppt/tags/tag420.xml><?xml version="1.0" encoding="utf-8"?>
<p:tagLst xmlns:a="http://schemas.openxmlformats.org/drawingml/2006/main" xmlns:r="http://schemas.openxmlformats.org/officeDocument/2006/relationships" xmlns:p="http://schemas.openxmlformats.org/presentationml/2006/main">
  <p:tag name="NUM" val="6"/>
</p:tagLst>
</file>

<file path=ppt/tags/tag421.xml><?xml version="1.0" encoding="utf-8"?>
<p:tagLst xmlns:a="http://schemas.openxmlformats.org/drawingml/2006/main" xmlns:r="http://schemas.openxmlformats.org/officeDocument/2006/relationships" xmlns:p="http://schemas.openxmlformats.org/presentationml/2006/main">
  <p:tag name="NUM" val="7"/>
</p:tagLst>
</file>

<file path=ppt/tags/tag422.xml><?xml version="1.0" encoding="utf-8"?>
<p:tagLst xmlns:a="http://schemas.openxmlformats.org/drawingml/2006/main" xmlns:r="http://schemas.openxmlformats.org/officeDocument/2006/relationships" xmlns:p="http://schemas.openxmlformats.org/presentationml/2006/main">
  <p:tag name="NUM" val="8"/>
</p:tagLst>
</file>

<file path=ppt/tags/tag423.xml><?xml version="1.0" encoding="utf-8"?>
<p:tagLst xmlns:a="http://schemas.openxmlformats.org/drawingml/2006/main" xmlns:r="http://schemas.openxmlformats.org/officeDocument/2006/relationships" xmlns:p="http://schemas.openxmlformats.org/presentationml/2006/main">
  <p:tag name="NUM" val="9"/>
</p:tagLst>
</file>

<file path=ppt/tags/tag424.xml><?xml version="1.0" encoding="utf-8"?>
<p:tagLst xmlns:a="http://schemas.openxmlformats.org/drawingml/2006/main" xmlns:r="http://schemas.openxmlformats.org/officeDocument/2006/relationships" xmlns:p="http://schemas.openxmlformats.org/presentationml/2006/main">
  <p:tag name="NUM" val="10"/>
</p:tagLst>
</file>

<file path=ppt/tags/tag425.xml><?xml version="1.0" encoding="utf-8"?>
<p:tagLst xmlns:a="http://schemas.openxmlformats.org/drawingml/2006/main" xmlns:r="http://schemas.openxmlformats.org/officeDocument/2006/relationships" xmlns:p="http://schemas.openxmlformats.org/presentationml/2006/main">
  <p:tag name="NUM" val="11"/>
</p:tagLst>
</file>

<file path=ppt/tags/tag426.xml><?xml version="1.0" encoding="utf-8"?>
<p:tagLst xmlns:a="http://schemas.openxmlformats.org/drawingml/2006/main" xmlns:r="http://schemas.openxmlformats.org/officeDocument/2006/relationships" xmlns:p="http://schemas.openxmlformats.org/presentationml/2006/main">
  <p:tag name="NUM" val="1"/>
</p:tagLst>
</file>

<file path=ppt/tags/tag427.xml><?xml version="1.0" encoding="utf-8"?>
<p:tagLst xmlns:a="http://schemas.openxmlformats.org/drawingml/2006/main" xmlns:r="http://schemas.openxmlformats.org/officeDocument/2006/relationships" xmlns:p="http://schemas.openxmlformats.org/presentationml/2006/main">
  <p:tag name="NUM" val="2"/>
</p:tagLst>
</file>

<file path=ppt/tags/tag428.xml><?xml version="1.0" encoding="utf-8"?>
<p:tagLst xmlns:a="http://schemas.openxmlformats.org/drawingml/2006/main" xmlns:r="http://schemas.openxmlformats.org/officeDocument/2006/relationships" xmlns:p="http://schemas.openxmlformats.org/presentationml/2006/main">
  <p:tag name="NUM" val="3"/>
</p:tagLst>
</file>

<file path=ppt/tags/tag429.xml><?xml version="1.0" encoding="utf-8"?>
<p:tagLst xmlns:a="http://schemas.openxmlformats.org/drawingml/2006/main" xmlns:r="http://schemas.openxmlformats.org/officeDocument/2006/relationships" xmlns:p="http://schemas.openxmlformats.org/presentationml/2006/main">
  <p:tag name="NUM" val="4"/>
</p:tagLst>
</file>

<file path=ppt/tags/tag430.xml><?xml version="1.0" encoding="utf-8"?>
<p:tagLst xmlns:a="http://schemas.openxmlformats.org/drawingml/2006/main" xmlns:r="http://schemas.openxmlformats.org/officeDocument/2006/relationships" xmlns:p="http://schemas.openxmlformats.org/presentationml/2006/main">
  <p:tag name="NUM" val="5"/>
</p:tagLst>
</file>

<file path=ppt/tags/tag431.xml><?xml version="1.0" encoding="utf-8"?>
<p:tagLst xmlns:a="http://schemas.openxmlformats.org/drawingml/2006/main" xmlns:r="http://schemas.openxmlformats.org/officeDocument/2006/relationships" xmlns:p="http://schemas.openxmlformats.org/presentationml/2006/main">
  <p:tag name="NUM" val="1"/>
</p:tagLst>
</file>

<file path=ppt/tags/tag432.xml><?xml version="1.0" encoding="utf-8"?>
<p:tagLst xmlns:a="http://schemas.openxmlformats.org/drawingml/2006/main" xmlns:r="http://schemas.openxmlformats.org/officeDocument/2006/relationships" xmlns:p="http://schemas.openxmlformats.org/presentationml/2006/main">
  <p:tag name="NUM" val="2"/>
</p:tagLst>
</file>

<file path=ppt/tags/tag433.xml><?xml version="1.0" encoding="utf-8"?>
<p:tagLst xmlns:a="http://schemas.openxmlformats.org/drawingml/2006/main" xmlns:r="http://schemas.openxmlformats.org/officeDocument/2006/relationships" xmlns:p="http://schemas.openxmlformats.org/presentationml/2006/main">
  <p:tag name="NUM" val="3"/>
</p:tagLst>
</file>

<file path=ppt/tags/tag434.xml><?xml version="1.0" encoding="utf-8"?>
<p:tagLst xmlns:a="http://schemas.openxmlformats.org/drawingml/2006/main" xmlns:r="http://schemas.openxmlformats.org/officeDocument/2006/relationships" xmlns:p="http://schemas.openxmlformats.org/presentationml/2006/main">
  <p:tag name="NUM" val="4"/>
</p:tagLst>
</file>

<file path=ppt/tags/tag435.xml><?xml version="1.0" encoding="utf-8"?>
<p:tagLst xmlns:a="http://schemas.openxmlformats.org/drawingml/2006/main" xmlns:r="http://schemas.openxmlformats.org/officeDocument/2006/relationships" xmlns:p="http://schemas.openxmlformats.org/presentationml/2006/main">
  <p:tag name="NUM" val="5"/>
</p:tagLst>
</file>

<file path=ppt/tags/tag436.xml><?xml version="1.0" encoding="utf-8"?>
<p:tagLst xmlns:a="http://schemas.openxmlformats.org/drawingml/2006/main" xmlns:r="http://schemas.openxmlformats.org/officeDocument/2006/relationships" xmlns:p="http://schemas.openxmlformats.org/presentationml/2006/main">
  <p:tag name="NUM" val="6"/>
</p:tagLst>
</file>

<file path=ppt/tags/tag437.xml><?xml version="1.0" encoding="utf-8"?>
<p:tagLst xmlns:a="http://schemas.openxmlformats.org/drawingml/2006/main" xmlns:r="http://schemas.openxmlformats.org/officeDocument/2006/relationships" xmlns:p="http://schemas.openxmlformats.org/presentationml/2006/main">
  <p:tag name="NUM" val="1"/>
</p:tagLst>
</file>

<file path=ppt/tags/tag438.xml><?xml version="1.0" encoding="utf-8"?>
<p:tagLst xmlns:a="http://schemas.openxmlformats.org/drawingml/2006/main" xmlns:r="http://schemas.openxmlformats.org/officeDocument/2006/relationships" xmlns:p="http://schemas.openxmlformats.org/presentationml/2006/main">
  <p:tag name="NUM" val="2"/>
</p:tagLst>
</file>

<file path=ppt/tags/tag439.xml><?xml version="1.0" encoding="utf-8"?>
<p:tagLst xmlns:a="http://schemas.openxmlformats.org/drawingml/2006/main" xmlns:r="http://schemas.openxmlformats.org/officeDocument/2006/relationships" xmlns:p="http://schemas.openxmlformats.org/presentationml/2006/main">
  <p:tag name="NUM" val="3"/>
</p:tagLst>
</file>

<file path=ppt/tags/tag440.xml><?xml version="1.0" encoding="utf-8"?>
<p:tagLst xmlns:a="http://schemas.openxmlformats.org/drawingml/2006/main" xmlns:r="http://schemas.openxmlformats.org/officeDocument/2006/relationships" xmlns:p="http://schemas.openxmlformats.org/presentationml/2006/main">
  <p:tag name="NUM" val="4"/>
</p:tagLst>
</file>

<file path=ppt/tags/tag441.xml><?xml version="1.0" encoding="utf-8"?>
<p:tagLst xmlns:a="http://schemas.openxmlformats.org/drawingml/2006/main" xmlns:r="http://schemas.openxmlformats.org/officeDocument/2006/relationships" xmlns:p="http://schemas.openxmlformats.org/presentationml/2006/main">
  <p:tag name="NUM" val="5"/>
</p:tagLst>
</file>

<file path=ppt/tags/tag442.xml><?xml version="1.0" encoding="utf-8"?>
<p:tagLst xmlns:a="http://schemas.openxmlformats.org/drawingml/2006/main" xmlns:r="http://schemas.openxmlformats.org/officeDocument/2006/relationships" xmlns:p="http://schemas.openxmlformats.org/presentationml/2006/main">
  <p:tag name="NUM" val="6"/>
</p:tagLst>
</file>

<file path=ppt/tags/tag443.xml><?xml version="1.0" encoding="utf-8"?>
<p:tagLst xmlns:a="http://schemas.openxmlformats.org/drawingml/2006/main" xmlns:r="http://schemas.openxmlformats.org/officeDocument/2006/relationships" xmlns:p="http://schemas.openxmlformats.org/presentationml/2006/main">
  <p:tag name="NUM" val="7"/>
</p:tagLst>
</file>

<file path=ppt/tags/tag444.xml><?xml version="1.0" encoding="utf-8"?>
<p:tagLst xmlns:a="http://schemas.openxmlformats.org/drawingml/2006/main" xmlns:r="http://schemas.openxmlformats.org/officeDocument/2006/relationships" xmlns:p="http://schemas.openxmlformats.org/presentationml/2006/main">
  <p:tag name="NUM" val="8"/>
</p:tagLst>
</file>

<file path=ppt/tags/tag445.xml><?xml version="1.0" encoding="utf-8"?>
<p:tagLst xmlns:a="http://schemas.openxmlformats.org/drawingml/2006/main" xmlns:r="http://schemas.openxmlformats.org/officeDocument/2006/relationships" xmlns:p="http://schemas.openxmlformats.org/presentationml/2006/main">
  <p:tag name="NUM" val="9"/>
</p:tagLst>
</file>

<file path=ppt/tags/tag446.xml><?xml version="1.0" encoding="utf-8"?>
<p:tagLst xmlns:a="http://schemas.openxmlformats.org/drawingml/2006/main" xmlns:r="http://schemas.openxmlformats.org/officeDocument/2006/relationships" xmlns:p="http://schemas.openxmlformats.org/presentationml/2006/main">
  <p:tag name="NUM" val="10"/>
</p:tagLst>
</file>

<file path=ppt/tags/tag447.xml><?xml version="1.0" encoding="utf-8"?>
<p:tagLst xmlns:a="http://schemas.openxmlformats.org/drawingml/2006/main" xmlns:r="http://schemas.openxmlformats.org/officeDocument/2006/relationships" xmlns:p="http://schemas.openxmlformats.org/presentationml/2006/main">
  <p:tag name="NUM" val="11"/>
</p:tagLst>
</file>

<file path=ppt/tags/tag448.xml><?xml version="1.0" encoding="utf-8"?>
<p:tagLst xmlns:a="http://schemas.openxmlformats.org/drawingml/2006/main" xmlns:r="http://schemas.openxmlformats.org/officeDocument/2006/relationships" xmlns:p="http://schemas.openxmlformats.org/presentationml/2006/main">
  <p:tag name="NUM" val="1"/>
</p:tagLst>
</file>

<file path=ppt/tags/tag449.xml><?xml version="1.0" encoding="utf-8"?>
<p:tagLst xmlns:a="http://schemas.openxmlformats.org/drawingml/2006/main" xmlns:r="http://schemas.openxmlformats.org/officeDocument/2006/relationships" xmlns:p="http://schemas.openxmlformats.org/presentationml/2006/main">
  <p:tag name="NUM" val="2"/>
</p:tagLst>
</file>

<file path=ppt/tags/tag450.xml><?xml version="1.0" encoding="utf-8"?>
<p:tagLst xmlns:a="http://schemas.openxmlformats.org/drawingml/2006/main" xmlns:r="http://schemas.openxmlformats.org/officeDocument/2006/relationships" xmlns:p="http://schemas.openxmlformats.org/presentationml/2006/main">
  <p:tag name="NUM" val="3"/>
</p:tagLst>
</file>

<file path=ppt/tags/tag451.xml><?xml version="1.0" encoding="utf-8"?>
<p:tagLst xmlns:a="http://schemas.openxmlformats.org/drawingml/2006/main" xmlns:r="http://schemas.openxmlformats.org/officeDocument/2006/relationships" xmlns:p="http://schemas.openxmlformats.org/presentationml/2006/main">
  <p:tag name="NUM" val="4"/>
</p:tagLst>
</file>

<file path=ppt/tags/tag452.xml><?xml version="1.0" encoding="utf-8"?>
<p:tagLst xmlns:a="http://schemas.openxmlformats.org/drawingml/2006/main" xmlns:r="http://schemas.openxmlformats.org/officeDocument/2006/relationships" xmlns:p="http://schemas.openxmlformats.org/presentationml/2006/main">
  <p:tag name="NUM" val="5"/>
</p:tagLst>
</file>

<file path=ppt/tags/tag453.xml><?xml version="1.0" encoding="utf-8"?>
<p:tagLst xmlns:a="http://schemas.openxmlformats.org/drawingml/2006/main" xmlns:r="http://schemas.openxmlformats.org/officeDocument/2006/relationships" xmlns:p="http://schemas.openxmlformats.org/presentationml/2006/main">
  <p:tag name="NUM" val="6"/>
</p:tagLst>
</file>

<file path=ppt/tags/tag454.xml><?xml version="1.0" encoding="utf-8"?>
<p:tagLst xmlns:a="http://schemas.openxmlformats.org/drawingml/2006/main" xmlns:r="http://schemas.openxmlformats.org/officeDocument/2006/relationships" xmlns:p="http://schemas.openxmlformats.org/presentationml/2006/main">
  <p:tag name="NUM" val="7"/>
</p:tagLst>
</file>

<file path=ppt/tags/tag455.xml><?xml version="1.0" encoding="utf-8"?>
<p:tagLst xmlns:a="http://schemas.openxmlformats.org/drawingml/2006/main" xmlns:r="http://schemas.openxmlformats.org/officeDocument/2006/relationships" xmlns:p="http://schemas.openxmlformats.org/presentationml/2006/main">
  <p:tag name="NUM" val="8"/>
</p:tagLst>
</file>

<file path=ppt/tags/tag456.xml><?xml version="1.0" encoding="utf-8"?>
<p:tagLst xmlns:a="http://schemas.openxmlformats.org/drawingml/2006/main" xmlns:r="http://schemas.openxmlformats.org/officeDocument/2006/relationships" xmlns:p="http://schemas.openxmlformats.org/presentationml/2006/main">
  <p:tag name="NUM" val="9"/>
</p:tagLst>
</file>

<file path=ppt/tags/tag457.xml><?xml version="1.0" encoding="utf-8"?>
<p:tagLst xmlns:a="http://schemas.openxmlformats.org/drawingml/2006/main" xmlns:r="http://schemas.openxmlformats.org/officeDocument/2006/relationships" xmlns:p="http://schemas.openxmlformats.org/presentationml/2006/main">
  <p:tag name="NUM" val="10"/>
</p:tagLst>
</file>

<file path=ppt/tags/tag458.xml><?xml version="1.0" encoding="utf-8"?>
<p:tagLst xmlns:a="http://schemas.openxmlformats.org/drawingml/2006/main" xmlns:r="http://schemas.openxmlformats.org/officeDocument/2006/relationships" xmlns:p="http://schemas.openxmlformats.org/presentationml/2006/main">
  <p:tag name="NUM" val="1"/>
</p:tagLst>
</file>

<file path=ppt/tags/tag459.xml><?xml version="1.0" encoding="utf-8"?>
<p:tagLst xmlns:a="http://schemas.openxmlformats.org/drawingml/2006/main" xmlns:r="http://schemas.openxmlformats.org/officeDocument/2006/relationships" xmlns:p="http://schemas.openxmlformats.org/presentationml/2006/main">
  <p:tag name="NUM" val="2"/>
</p:tagLst>
</file>

<file path=ppt/tags/tag460.xml><?xml version="1.0" encoding="utf-8"?>
<p:tagLst xmlns:a="http://schemas.openxmlformats.org/drawingml/2006/main" xmlns:r="http://schemas.openxmlformats.org/officeDocument/2006/relationships" xmlns:p="http://schemas.openxmlformats.org/presentationml/2006/main">
  <p:tag name="NUM" val="3"/>
</p:tagLst>
</file>

<file path=ppt/tags/tag461.xml><?xml version="1.0" encoding="utf-8"?>
<p:tagLst xmlns:a="http://schemas.openxmlformats.org/drawingml/2006/main" xmlns:r="http://schemas.openxmlformats.org/officeDocument/2006/relationships" xmlns:p="http://schemas.openxmlformats.org/presentationml/2006/main">
  <p:tag name="NUM" val="4"/>
</p:tagLst>
</file>

<file path=ppt/tags/tag462.xml><?xml version="1.0" encoding="utf-8"?>
<p:tagLst xmlns:a="http://schemas.openxmlformats.org/drawingml/2006/main" xmlns:r="http://schemas.openxmlformats.org/officeDocument/2006/relationships" xmlns:p="http://schemas.openxmlformats.org/presentationml/2006/main">
  <p:tag name="NUM" val="5"/>
</p:tagLst>
</file>

<file path=ppt/tags/tag463.xml><?xml version="1.0" encoding="utf-8"?>
<p:tagLst xmlns:a="http://schemas.openxmlformats.org/drawingml/2006/main" xmlns:r="http://schemas.openxmlformats.org/officeDocument/2006/relationships" xmlns:p="http://schemas.openxmlformats.org/presentationml/2006/main">
  <p:tag name="NUM" val="6"/>
</p:tagLst>
</file>

<file path=ppt/tags/tag464.xml><?xml version="1.0" encoding="utf-8"?>
<p:tagLst xmlns:a="http://schemas.openxmlformats.org/drawingml/2006/main" xmlns:r="http://schemas.openxmlformats.org/officeDocument/2006/relationships" xmlns:p="http://schemas.openxmlformats.org/presentationml/2006/main">
  <p:tag name="NUM" val="7"/>
</p:tagLst>
</file>

<file path=ppt/tags/tag465.xml><?xml version="1.0" encoding="utf-8"?>
<p:tagLst xmlns:a="http://schemas.openxmlformats.org/drawingml/2006/main" xmlns:r="http://schemas.openxmlformats.org/officeDocument/2006/relationships" xmlns:p="http://schemas.openxmlformats.org/presentationml/2006/main">
  <p:tag name="NUM" val="8"/>
</p:tagLst>
</file>

<file path=ppt/tags/tag466.xml><?xml version="1.0" encoding="utf-8"?>
<p:tagLst xmlns:a="http://schemas.openxmlformats.org/drawingml/2006/main" xmlns:r="http://schemas.openxmlformats.org/officeDocument/2006/relationships" xmlns:p="http://schemas.openxmlformats.org/presentationml/2006/main">
  <p:tag name="NUM" val="9"/>
</p:tagLst>
</file>

<file path=ppt/tags/tag467.xml><?xml version="1.0" encoding="utf-8"?>
<p:tagLst xmlns:a="http://schemas.openxmlformats.org/drawingml/2006/main" xmlns:r="http://schemas.openxmlformats.org/officeDocument/2006/relationships" xmlns:p="http://schemas.openxmlformats.org/presentationml/2006/main">
  <p:tag name="NUM" val="10"/>
</p:tagLst>
</file>

<file path=ppt/tags/tag468.xml><?xml version="1.0" encoding="utf-8"?>
<p:tagLst xmlns:a="http://schemas.openxmlformats.org/drawingml/2006/main" xmlns:r="http://schemas.openxmlformats.org/officeDocument/2006/relationships" xmlns:p="http://schemas.openxmlformats.org/presentationml/2006/main">
  <p:tag name="NUM" val="1"/>
</p:tagLst>
</file>

<file path=ppt/tags/tag469.xml><?xml version="1.0" encoding="utf-8"?>
<p:tagLst xmlns:a="http://schemas.openxmlformats.org/drawingml/2006/main" xmlns:r="http://schemas.openxmlformats.org/officeDocument/2006/relationships" xmlns:p="http://schemas.openxmlformats.org/presentationml/2006/main">
  <p:tag name="NUM" val="2"/>
</p:tagLst>
</file>

<file path=ppt/tags/tag470.xml><?xml version="1.0" encoding="utf-8"?>
<p:tagLst xmlns:a="http://schemas.openxmlformats.org/drawingml/2006/main" xmlns:r="http://schemas.openxmlformats.org/officeDocument/2006/relationships" xmlns:p="http://schemas.openxmlformats.org/presentationml/2006/main">
  <p:tag name="NUM" val="3"/>
</p:tagLst>
</file>

<file path=ppt/tags/tag471.xml><?xml version="1.0" encoding="utf-8"?>
<p:tagLst xmlns:a="http://schemas.openxmlformats.org/drawingml/2006/main" xmlns:r="http://schemas.openxmlformats.org/officeDocument/2006/relationships" xmlns:p="http://schemas.openxmlformats.org/presentationml/2006/main">
  <p:tag name="NUM" val="4"/>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0409b95-1f92-41a8-bff8-c6d4892a5b61">
      <Terms xmlns="http://schemas.microsoft.com/office/infopath/2007/PartnerControls"/>
    </lcf76f155ced4ddcb4097134ff3c332f>
    <TaxCatchAll xmlns="6ccaa408-bfe8-4c26-a04c-0f7a10619bf9" xsi:nil="true"/>
    <NumeroInfoSanction xmlns="70409b95-1f92-41a8-bff8-c6d4892a5b6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9BDF9C1686C5A4E9570E4C4D06843DE" ma:contentTypeVersion="17" ma:contentTypeDescription="Crée un document." ma:contentTypeScope="" ma:versionID="2e2040db756e5d99fab692aef03284c7">
  <xsd:schema xmlns:xsd="http://www.w3.org/2001/XMLSchema" xmlns:xs="http://www.w3.org/2001/XMLSchema" xmlns:p="http://schemas.microsoft.com/office/2006/metadata/properties" xmlns:ns2="70409b95-1f92-41a8-bff8-c6d4892a5b61" xmlns:ns3="6ccaa408-bfe8-4c26-a04c-0f7a10619bf9" targetNamespace="http://schemas.microsoft.com/office/2006/metadata/properties" ma:root="true" ma:fieldsID="4ac56f0ffe3a973113bb582b88884e40" ns2:_="" ns3:_="">
    <xsd:import namespace="70409b95-1f92-41a8-bff8-c6d4892a5b61"/>
    <xsd:import namespace="6ccaa408-bfe8-4c26-a04c-0f7a10619bf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NumeroInfoSan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409b95-1f92-41a8-bff8-c6d4892a5b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b2a3d9b-3d99-44bb-9895-cba851f4d86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NumeroInfoSanction" ma:index="21" nillable="true" ma:displayName="Numéro d’Info-Sanction" ma:internalName="NumeroInfoSan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caa408-bfe8-4c26-a04c-0f7a10619bf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e0ec14c-821f-4a1b-9810-1956d5ff2588}" ma:internalName="TaxCatchAll" ma:showField="CatchAllData" ma:web="6ccaa408-bfe8-4c26-a04c-0f7a10619bf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112804-E8B3-44F5-A692-4F0E14ECD039}">
  <ds:schemaRefs>
    <ds:schemaRef ds:uri="6ccaa408-bfe8-4c26-a04c-0f7a10619bf9"/>
    <ds:schemaRef ds:uri="http://purl.org/dc/elements/1.1/"/>
    <ds:schemaRef ds:uri="http://schemas.openxmlformats.org/package/2006/metadata/core-properties"/>
    <ds:schemaRef ds:uri="http://schemas.microsoft.com/office/2006/metadata/properties"/>
    <ds:schemaRef ds:uri="http://purl.org/dc/terms/"/>
    <ds:schemaRef ds:uri="http://schemas.microsoft.com/office/2006/documentManagement/types"/>
    <ds:schemaRef ds:uri="70409b95-1f92-41a8-bff8-c6d4892a5b61"/>
    <ds:schemaRef ds:uri="http://purl.org/dc/dcmitype/"/>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6E5E7FB2-1376-4AE0-AD18-282D45AE4A66}">
  <ds:schemaRefs>
    <ds:schemaRef ds:uri="http://schemas.microsoft.com/sharepoint/v3/contenttype/forms"/>
  </ds:schemaRefs>
</ds:datastoreItem>
</file>

<file path=customXml/itemProps3.xml><?xml version="1.0" encoding="utf-8"?>
<ds:datastoreItem xmlns:ds="http://schemas.openxmlformats.org/officeDocument/2006/customXml" ds:itemID="{48AA18C2-7F76-465A-89AA-1106A11FEA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409b95-1f92-41a8-bff8-c6d4892a5b61"/>
    <ds:schemaRef ds:uri="6ccaa408-bfe8-4c26-a04c-0f7a10619b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7625</TotalTime>
  <Words>2443</Words>
  <Application>Microsoft Office PowerPoint</Application>
  <PresentationFormat>Grand écran</PresentationFormat>
  <Paragraphs>432</Paragraphs>
  <Slides>69</Slides>
  <Notes>67</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69</vt:i4>
      </vt:variant>
    </vt:vector>
  </HeadingPairs>
  <TitlesOfParts>
    <vt:vector size="76" baseType="lpstr">
      <vt:lpstr>Arial</vt:lpstr>
      <vt:lpstr>Calibri</vt:lpstr>
      <vt:lpstr>Copperplate Gothic Bold</vt:lpstr>
      <vt:lpstr>Courier New</vt:lpstr>
      <vt:lpstr>Tahoma</vt:lpstr>
      <vt:lpstr>Wingdings</vt:lpstr>
      <vt:lpstr>Thème Office</vt:lpstr>
      <vt:lpstr>L’évaluation des compétences en Formation professionnelle  Partie 1</vt:lpstr>
      <vt:lpstr>L’évaluation pour moi c’est…</vt:lpstr>
      <vt:lpstr>Objectifs</vt:lpstr>
      <vt:lpstr>Déroulement de la formation</vt:lpstr>
      <vt:lpstr>Qui est BIM-FP?</vt:lpstr>
      <vt:lpstr>Présentation PowerPoint</vt:lpstr>
      <vt:lpstr>Nos mandats</vt:lpstr>
      <vt:lpstr>Présentation PowerPoint</vt:lpstr>
      <vt:lpstr>L’évaluation en formation professionnelle</vt:lpstr>
      <vt:lpstr>Quelle est votre définition de l’évaluation?</vt:lpstr>
      <vt:lpstr>Présentation PowerPoint</vt:lpstr>
      <vt:lpstr>Présentation PowerPoint</vt:lpstr>
      <vt:lpstr>Présentation PowerPoint</vt:lpstr>
      <vt:lpstr>Les qualités de l’évaluation</vt:lpstr>
      <vt:lpstr>Les valeurs fondamentales en évaluation</vt:lpstr>
      <vt:lpstr>Les valeurs instrumentales</vt:lpstr>
      <vt:lpstr>Activité – Les valeurs en évaluation </vt:lpstr>
      <vt:lpstr>Présentation PowerPoint</vt:lpstr>
      <vt:lpstr>Présentation PowerPoint</vt:lpstr>
      <vt:lpstr>Présentation PowerPoint</vt:lpstr>
      <vt:lpstr>Présentation PowerPoint</vt:lpstr>
      <vt:lpstr>Droits et responsabilités de l’enseignant </vt:lpstr>
      <vt:lpstr>Droits et responsabilités de l’enseignant </vt:lpstr>
      <vt:lpstr>Droits et responsabilités de l’enseignant </vt:lpstr>
      <vt:lpstr>Présentation PowerPoint</vt:lpstr>
      <vt:lpstr>Présentation PowerPoint</vt:lpstr>
      <vt:lpstr>Présentation PowerPoint</vt:lpstr>
      <vt:lpstr>Présentation PowerPoint</vt:lpstr>
      <vt:lpstr>Présentation PowerPoint</vt:lpstr>
      <vt:lpstr>Évaluation aux fins de la sanction</vt:lpstr>
      <vt:lpstr>En résumé...</vt:lpstr>
      <vt:lpstr>En résumé…</vt:lpstr>
      <vt:lpstr>Offrir de la rétroaction, oui… </vt:lpstr>
      <vt:lpstr>Présentation PowerPoint</vt:lpstr>
      <vt:lpstr>Présentation PowerPoint</vt:lpstr>
      <vt:lpstr>Présentation PowerPoint</vt:lpstr>
      <vt:lpstr>Présentation PowerPoint</vt:lpstr>
      <vt:lpstr>Des exemples d’instruments sont présents dans le Cadre de référence</vt:lpstr>
      <vt:lpstr>Synthèse des fonctions de l’évaluation</vt:lpstr>
      <vt:lpstr>Synthèse des fonctions de l’évaluation</vt:lpstr>
      <vt:lpstr>Synthèse des fonctions de l’évaluation</vt:lpstr>
      <vt:lpstr>Synthèse des fonctions de l’évaluation</vt:lpstr>
      <vt:lpstr>Les documents ministériels et les documents d’évaluation</vt:lpstr>
      <vt:lpstr>Documents de référence</vt:lpstr>
      <vt:lpstr>La loi sur l’instruction publique stipule que…</vt:lpstr>
      <vt:lpstr>Les générations de programmes</vt:lpstr>
      <vt:lpstr>Présentation PowerPoint</vt:lpstr>
      <vt:lpstr>Présentation PowerPoint</vt:lpstr>
      <vt:lpstr>Éléments suggestifs – Programme d’études</vt:lpstr>
      <vt:lpstr>Éléments suggestifs et prescriptifs du Programme d’études</vt:lpstr>
      <vt:lpstr>Éléments suggestifs</vt:lpstr>
      <vt:lpstr>Activité - Les éléments prescriptifs vs suggestifs</vt:lpstr>
      <vt:lpstr>Le rôle des établissements et les principales orientations en matière d’évaluation</vt:lpstr>
      <vt:lpstr>Cadres d’évaluation 70 pts - MEES</vt:lpstr>
      <vt:lpstr>Rôle des établissements Nouveaux programmes – 5e génération En respect des orientations ministérielles</vt:lpstr>
      <vt:lpstr>Les spécifications utilisées doivent toujours être les mêmes, d’une version d’épreuve à l’autre.  </vt:lpstr>
      <vt:lpstr>Cadres d’évaluation 70 pts –  La détermination des 30 points</vt:lpstr>
      <vt:lpstr>Détermination des 30 points</vt:lpstr>
      <vt:lpstr>Rôle des établissements Programmes de 5e génération</vt:lpstr>
      <vt:lpstr>Rôle des établissements Programmes de 4e génération</vt:lpstr>
      <vt:lpstr>Rôle des établissements Programmes de 1re, 2e et 3e génération</vt:lpstr>
      <vt:lpstr>Principales orientations en matière d’évaluation</vt:lpstr>
      <vt:lpstr>Choix des critères de performance</vt:lpstr>
      <vt:lpstr>Choix des critères de performance</vt:lpstr>
      <vt:lpstr>Principales orientations à respecter (suite)  Pour évaluer la compétence…</vt:lpstr>
      <vt:lpstr>Les règles de verdict</vt:lpstr>
      <vt:lpstr>Les règles de verdict (anciens programmes)</vt:lpstr>
      <vt:lpstr>Détermination des spécifications</vt:lpstr>
      <vt:lpstr>Tout ne peut pas être évalué en sanction!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Bruneau Manon</dc:creator>
  <cp:lastModifiedBy>Guénette Anny-Claude</cp:lastModifiedBy>
  <cp:revision>7</cp:revision>
  <cp:lastPrinted>2023-09-14T11:40:42Z</cp:lastPrinted>
  <dcterms:created xsi:type="dcterms:W3CDTF">2017-01-16T17:03:39Z</dcterms:created>
  <dcterms:modified xsi:type="dcterms:W3CDTF">2026-10-06T15:10:45Z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ots_x0020_cl_x00e9_s">
    <vt:lpwstr/>
  </property>
  <property fmtid="{D5CDD505-2E9C-101B-9397-08002B2CF9AE}" pid="4" name="Mots clés">
    <vt:lpwstr/>
  </property>
  <property fmtid="{D5CDD505-2E9C-101B-9397-08002B2CF9AE}" pid="5" name="_dlc_DocIdItemGuid">
    <vt:lpwstr>261887a8-374f-4383-9d91-e516d1a074ee</vt:lpwstr>
  </property>
  <property fmtid="{D5CDD505-2E9C-101B-9397-08002B2CF9AE}" pid="6" name="ContentTypeId">
    <vt:lpwstr>0x010100D9BDF9C1686C5A4E9570E4C4D06843DE</vt:lpwstr>
  </property>
  <property fmtid="{D5CDD505-2E9C-101B-9397-08002B2CF9AE}" pid="7" name="MSIP_Label_2ba48ecf-d280-4260-a45c-33838e163776_Enabled">
    <vt:lpwstr>true</vt:lpwstr>
  </property>
  <property fmtid="{D5CDD505-2E9C-101B-9397-08002B2CF9AE}" pid="8" name="MSIP_Label_2ba48ecf-d280-4260-a45c-33838e163776_SetDate">
    <vt:lpwstr>2024-04-04T14:16:51Z</vt:lpwstr>
  </property>
  <property fmtid="{D5CDD505-2E9C-101B-9397-08002B2CF9AE}" pid="9" name="MSIP_Label_2ba48ecf-d280-4260-a45c-33838e163776_Method">
    <vt:lpwstr>Standard</vt:lpwstr>
  </property>
  <property fmtid="{D5CDD505-2E9C-101B-9397-08002B2CF9AE}" pid="10" name="MSIP_Label_2ba48ecf-d280-4260-a45c-33838e163776_Name">
    <vt:lpwstr>Donnees Internes</vt:lpwstr>
  </property>
  <property fmtid="{D5CDD505-2E9C-101B-9397-08002B2CF9AE}" pid="11" name="MSIP_Label_2ba48ecf-d280-4260-a45c-33838e163776_SiteId">
    <vt:lpwstr>62668401-1d77-4187-9dc4-33c0e584a6bc</vt:lpwstr>
  </property>
  <property fmtid="{D5CDD505-2E9C-101B-9397-08002B2CF9AE}" pid="12" name="MSIP_Label_2ba48ecf-d280-4260-a45c-33838e163776_ActionId">
    <vt:lpwstr>bec3db1c-9d24-4c55-b750-7284d7752ed5</vt:lpwstr>
  </property>
  <property fmtid="{D5CDD505-2E9C-101B-9397-08002B2CF9AE}" pid="13" name="MSIP_Label_2ba48ecf-d280-4260-a45c-33838e163776_ContentBits">
    <vt:lpwstr>0</vt:lpwstr>
  </property>
</Properties>
</file>